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0"/>
  </p:notesMasterIdLst>
  <p:sldIdLst>
    <p:sldId id="5055" r:id="rId2"/>
    <p:sldId id="5056" r:id="rId3"/>
    <p:sldId id="5070" r:id="rId4"/>
    <p:sldId id="5057" r:id="rId5"/>
    <p:sldId id="5058" r:id="rId6"/>
    <p:sldId id="5062" r:id="rId7"/>
    <p:sldId id="5069" r:id="rId8"/>
    <p:sldId id="5059" r:id="rId9"/>
  </p:sldIdLst>
  <p:sldSz cx="12192000" cy="6858000"/>
  <p:notesSz cx="6858000" cy="9144000"/>
  <p:custDataLst>
    <p:tags r:id="rId1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inal Deck Template" id="{7E3EDA95-5259-473E-A9CE-A4948A5B6210}">
          <p14:sldIdLst>
            <p14:sldId id="5055"/>
            <p14:sldId id="5056"/>
            <p14:sldId id="5070"/>
            <p14:sldId id="5057"/>
            <p14:sldId id="5058"/>
            <p14:sldId id="5062"/>
            <p14:sldId id="5069"/>
            <p14:sldId id="5059"/>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44E2E10-C82C-E5E5-9DC8-9ED803895AFB}" name="Shanker, Amulya" initials="SA" userId="S::shankera@wwt.com::a76408b4-9ee1-46bb-92fa-20a0c47ac937" providerId="AD"/>
  <p188:author id="{CA97AFAE-BFDD-B0C6-0B49-AC0704203C21}" name="Gupta, Ankur" initials="GA" userId="S::guptaan@wwt.com::bfe73d37-8d90-4d2b-a458-3e22f31d7938" providerId="AD"/>
  <p188:author id="{A56DA0D0-883F-86B4-B76E-0E684A7539F3}" name="Bhardwaj, Snigdha" initials="BS" userId="S::bhardwsn@wwt.com::3844fc3c-2a2c-474f-be22-806c6e8b9ab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4AF"/>
    <a:srgbClr val="5A5AD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1ABC0E-43DE-47B5-B317-57E2327A0C10}" v="1" dt="2023-07-01T10:36:08.40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18"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rdwaj, Snigdha" userId="3844fc3c-2a2c-474f-be22-806c6e8b9ab2" providerId="ADAL" clId="{881ABC0E-43DE-47B5-B317-57E2327A0C10}"/>
    <pc:docChg chg="undo custSel delSld modSld delMainMaster delSection modSection">
      <pc:chgData name="Bhardwaj, Snigdha" userId="3844fc3c-2a2c-474f-be22-806c6e8b9ab2" providerId="ADAL" clId="{881ABC0E-43DE-47B5-B317-57E2327A0C10}" dt="2023-07-01T10:40:38.542" v="156" actId="20577"/>
      <pc:docMkLst>
        <pc:docMk/>
      </pc:docMkLst>
      <pc:sldChg chg="del">
        <pc:chgData name="Bhardwaj, Snigdha" userId="3844fc3c-2a2c-474f-be22-806c6e8b9ab2" providerId="ADAL" clId="{881ABC0E-43DE-47B5-B317-57E2327A0C10}" dt="2023-07-01T10:34:36.294" v="0" actId="18676"/>
        <pc:sldMkLst>
          <pc:docMk/>
          <pc:sldMk cId="1255950234" sldId="257"/>
        </pc:sldMkLst>
      </pc:sldChg>
      <pc:sldChg chg="del">
        <pc:chgData name="Bhardwaj, Snigdha" userId="3844fc3c-2a2c-474f-be22-806c6e8b9ab2" providerId="ADAL" clId="{881ABC0E-43DE-47B5-B317-57E2327A0C10}" dt="2023-07-01T10:34:36.294" v="0" actId="18676"/>
        <pc:sldMkLst>
          <pc:docMk/>
          <pc:sldMk cId="3113500609" sldId="258"/>
        </pc:sldMkLst>
      </pc:sldChg>
      <pc:sldChg chg="del">
        <pc:chgData name="Bhardwaj, Snigdha" userId="3844fc3c-2a2c-474f-be22-806c6e8b9ab2" providerId="ADAL" clId="{881ABC0E-43DE-47B5-B317-57E2327A0C10}" dt="2023-07-01T10:34:36.294" v="0" actId="18676"/>
        <pc:sldMkLst>
          <pc:docMk/>
          <pc:sldMk cId="2796238336" sldId="259"/>
        </pc:sldMkLst>
      </pc:sldChg>
      <pc:sldChg chg="del">
        <pc:chgData name="Bhardwaj, Snigdha" userId="3844fc3c-2a2c-474f-be22-806c6e8b9ab2" providerId="ADAL" clId="{881ABC0E-43DE-47B5-B317-57E2327A0C10}" dt="2023-07-01T10:34:36.294" v="0" actId="18676"/>
        <pc:sldMkLst>
          <pc:docMk/>
          <pc:sldMk cId="3007480011" sldId="260"/>
        </pc:sldMkLst>
      </pc:sldChg>
      <pc:sldChg chg="del">
        <pc:chgData name="Bhardwaj, Snigdha" userId="3844fc3c-2a2c-474f-be22-806c6e8b9ab2" providerId="ADAL" clId="{881ABC0E-43DE-47B5-B317-57E2327A0C10}" dt="2023-07-01T10:34:36.294" v="0" actId="18676"/>
        <pc:sldMkLst>
          <pc:docMk/>
          <pc:sldMk cId="904663383" sldId="261"/>
        </pc:sldMkLst>
      </pc:sldChg>
      <pc:sldChg chg="del">
        <pc:chgData name="Bhardwaj, Snigdha" userId="3844fc3c-2a2c-474f-be22-806c6e8b9ab2" providerId="ADAL" clId="{881ABC0E-43DE-47B5-B317-57E2327A0C10}" dt="2023-07-01T10:34:36.294" v="0" actId="18676"/>
        <pc:sldMkLst>
          <pc:docMk/>
          <pc:sldMk cId="3021514858" sldId="262"/>
        </pc:sldMkLst>
      </pc:sldChg>
      <pc:sldChg chg="del">
        <pc:chgData name="Bhardwaj, Snigdha" userId="3844fc3c-2a2c-474f-be22-806c6e8b9ab2" providerId="ADAL" clId="{881ABC0E-43DE-47B5-B317-57E2327A0C10}" dt="2023-07-01T10:38:53.423" v="143" actId="18676"/>
        <pc:sldMkLst>
          <pc:docMk/>
          <pc:sldMk cId="1316640942" sldId="1020"/>
        </pc:sldMkLst>
      </pc:sldChg>
      <pc:sldChg chg="del">
        <pc:chgData name="Bhardwaj, Snigdha" userId="3844fc3c-2a2c-474f-be22-806c6e8b9ab2" providerId="ADAL" clId="{881ABC0E-43DE-47B5-B317-57E2327A0C10}" dt="2023-07-01T10:38:53.423" v="143" actId="18676"/>
        <pc:sldMkLst>
          <pc:docMk/>
          <pc:sldMk cId="893836744" sldId="1026"/>
        </pc:sldMkLst>
      </pc:sldChg>
      <pc:sldChg chg="del">
        <pc:chgData name="Bhardwaj, Snigdha" userId="3844fc3c-2a2c-474f-be22-806c6e8b9ab2" providerId="ADAL" clId="{881ABC0E-43DE-47B5-B317-57E2327A0C10}" dt="2023-07-01T10:38:53.423" v="143" actId="18676"/>
        <pc:sldMkLst>
          <pc:docMk/>
          <pc:sldMk cId="3224347147" sldId="1027"/>
        </pc:sldMkLst>
      </pc:sldChg>
      <pc:sldChg chg="del">
        <pc:chgData name="Bhardwaj, Snigdha" userId="3844fc3c-2a2c-474f-be22-806c6e8b9ab2" providerId="ADAL" clId="{881ABC0E-43DE-47B5-B317-57E2327A0C10}" dt="2023-07-01T10:38:53.423" v="143" actId="18676"/>
        <pc:sldMkLst>
          <pc:docMk/>
          <pc:sldMk cId="765760463" sldId="1199"/>
        </pc:sldMkLst>
      </pc:sldChg>
      <pc:sldChg chg="del">
        <pc:chgData name="Bhardwaj, Snigdha" userId="3844fc3c-2a2c-474f-be22-806c6e8b9ab2" providerId="ADAL" clId="{881ABC0E-43DE-47B5-B317-57E2327A0C10}" dt="2023-07-01T10:38:53.423" v="143" actId="18676"/>
        <pc:sldMkLst>
          <pc:docMk/>
          <pc:sldMk cId="1766803411" sldId="1203"/>
        </pc:sldMkLst>
      </pc:sldChg>
      <pc:sldChg chg="del">
        <pc:chgData name="Bhardwaj, Snigdha" userId="3844fc3c-2a2c-474f-be22-806c6e8b9ab2" providerId="ADAL" clId="{881ABC0E-43DE-47B5-B317-57E2327A0C10}" dt="2023-07-01T10:38:53.423" v="143" actId="18676"/>
        <pc:sldMkLst>
          <pc:docMk/>
          <pc:sldMk cId="3117809779" sldId="1218"/>
        </pc:sldMkLst>
      </pc:sldChg>
      <pc:sldChg chg="del">
        <pc:chgData name="Bhardwaj, Snigdha" userId="3844fc3c-2a2c-474f-be22-806c6e8b9ab2" providerId="ADAL" clId="{881ABC0E-43DE-47B5-B317-57E2327A0C10}" dt="2023-07-01T10:38:53.423" v="143" actId="18676"/>
        <pc:sldMkLst>
          <pc:docMk/>
          <pc:sldMk cId="287172404" sldId="1233"/>
        </pc:sldMkLst>
      </pc:sldChg>
      <pc:sldChg chg="del">
        <pc:chgData name="Bhardwaj, Snigdha" userId="3844fc3c-2a2c-474f-be22-806c6e8b9ab2" providerId="ADAL" clId="{881ABC0E-43DE-47B5-B317-57E2327A0C10}" dt="2023-07-01T10:38:53.423" v="143" actId="18676"/>
        <pc:sldMkLst>
          <pc:docMk/>
          <pc:sldMk cId="3329042982" sldId="1234"/>
        </pc:sldMkLst>
      </pc:sldChg>
      <pc:sldChg chg="del">
        <pc:chgData name="Bhardwaj, Snigdha" userId="3844fc3c-2a2c-474f-be22-806c6e8b9ab2" providerId="ADAL" clId="{881ABC0E-43DE-47B5-B317-57E2327A0C10}" dt="2023-07-01T10:38:53.423" v="143" actId="18676"/>
        <pc:sldMkLst>
          <pc:docMk/>
          <pc:sldMk cId="4277693133" sldId="1244"/>
        </pc:sldMkLst>
      </pc:sldChg>
      <pc:sldChg chg="del">
        <pc:chgData name="Bhardwaj, Snigdha" userId="3844fc3c-2a2c-474f-be22-806c6e8b9ab2" providerId="ADAL" clId="{881ABC0E-43DE-47B5-B317-57E2327A0C10}" dt="2023-07-01T10:38:53.423" v="143" actId="18676"/>
        <pc:sldMkLst>
          <pc:docMk/>
          <pc:sldMk cId="878973667" sldId="1247"/>
        </pc:sldMkLst>
      </pc:sldChg>
      <pc:sldChg chg="del">
        <pc:chgData name="Bhardwaj, Snigdha" userId="3844fc3c-2a2c-474f-be22-806c6e8b9ab2" providerId="ADAL" clId="{881ABC0E-43DE-47B5-B317-57E2327A0C10}" dt="2023-07-01T10:38:53.423" v="143" actId="18676"/>
        <pc:sldMkLst>
          <pc:docMk/>
          <pc:sldMk cId="157838876" sldId="1259"/>
        </pc:sldMkLst>
      </pc:sldChg>
      <pc:sldChg chg="del">
        <pc:chgData name="Bhardwaj, Snigdha" userId="3844fc3c-2a2c-474f-be22-806c6e8b9ab2" providerId="ADAL" clId="{881ABC0E-43DE-47B5-B317-57E2327A0C10}" dt="2023-07-01T10:38:53.423" v="143" actId="18676"/>
        <pc:sldMkLst>
          <pc:docMk/>
          <pc:sldMk cId="1828703350" sldId="1260"/>
        </pc:sldMkLst>
      </pc:sldChg>
      <pc:sldChg chg="del">
        <pc:chgData name="Bhardwaj, Snigdha" userId="3844fc3c-2a2c-474f-be22-806c6e8b9ab2" providerId="ADAL" clId="{881ABC0E-43DE-47B5-B317-57E2327A0C10}" dt="2023-07-01T10:38:53.423" v="143" actId="18676"/>
        <pc:sldMkLst>
          <pc:docMk/>
          <pc:sldMk cId="99509015" sldId="1261"/>
        </pc:sldMkLst>
      </pc:sldChg>
      <pc:sldChg chg="del">
        <pc:chgData name="Bhardwaj, Snigdha" userId="3844fc3c-2a2c-474f-be22-806c6e8b9ab2" providerId="ADAL" clId="{881ABC0E-43DE-47B5-B317-57E2327A0C10}" dt="2023-07-01T10:38:53.423" v="143" actId="18676"/>
        <pc:sldMkLst>
          <pc:docMk/>
          <pc:sldMk cId="402413155" sldId="1270"/>
        </pc:sldMkLst>
      </pc:sldChg>
      <pc:sldChg chg="del">
        <pc:chgData name="Bhardwaj, Snigdha" userId="3844fc3c-2a2c-474f-be22-806c6e8b9ab2" providerId="ADAL" clId="{881ABC0E-43DE-47B5-B317-57E2327A0C10}" dt="2023-07-01T10:38:53.423" v="143" actId="18676"/>
        <pc:sldMkLst>
          <pc:docMk/>
          <pc:sldMk cId="3901128530" sldId="1272"/>
        </pc:sldMkLst>
      </pc:sldChg>
      <pc:sldChg chg="del">
        <pc:chgData name="Bhardwaj, Snigdha" userId="3844fc3c-2a2c-474f-be22-806c6e8b9ab2" providerId="ADAL" clId="{881ABC0E-43DE-47B5-B317-57E2327A0C10}" dt="2023-07-01T10:38:53.423" v="143" actId="18676"/>
        <pc:sldMkLst>
          <pc:docMk/>
          <pc:sldMk cId="991626502" sldId="1274"/>
        </pc:sldMkLst>
      </pc:sldChg>
      <pc:sldChg chg="del">
        <pc:chgData name="Bhardwaj, Snigdha" userId="3844fc3c-2a2c-474f-be22-806c6e8b9ab2" providerId="ADAL" clId="{881ABC0E-43DE-47B5-B317-57E2327A0C10}" dt="2023-07-01T10:38:53.423" v="143" actId="18676"/>
        <pc:sldMkLst>
          <pc:docMk/>
          <pc:sldMk cId="323262931" sldId="1280"/>
        </pc:sldMkLst>
      </pc:sldChg>
      <pc:sldChg chg="del">
        <pc:chgData name="Bhardwaj, Snigdha" userId="3844fc3c-2a2c-474f-be22-806c6e8b9ab2" providerId="ADAL" clId="{881ABC0E-43DE-47B5-B317-57E2327A0C10}" dt="2023-07-01T10:38:53.423" v="143" actId="18676"/>
        <pc:sldMkLst>
          <pc:docMk/>
          <pc:sldMk cId="753783737" sldId="1281"/>
        </pc:sldMkLst>
      </pc:sldChg>
      <pc:sldChg chg="del">
        <pc:chgData name="Bhardwaj, Snigdha" userId="3844fc3c-2a2c-474f-be22-806c6e8b9ab2" providerId="ADAL" clId="{881ABC0E-43DE-47B5-B317-57E2327A0C10}" dt="2023-07-01T10:38:53.423" v="143" actId="18676"/>
        <pc:sldMkLst>
          <pc:docMk/>
          <pc:sldMk cId="1876591181" sldId="1282"/>
        </pc:sldMkLst>
      </pc:sldChg>
      <pc:sldChg chg="del">
        <pc:chgData name="Bhardwaj, Snigdha" userId="3844fc3c-2a2c-474f-be22-806c6e8b9ab2" providerId="ADAL" clId="{881ABC0E-43DE-47B5-B317-57E2327A0C10}" dt="2023-07-01T10:38:53.423" v="143" actId="18676"/>
        <pc:sldMkLst>
          <pc:docMk/>
          <pc:sldMk cId="376225984" sldId="1283"/>
        </pc:sldMkLst>
      </pc:sldChg>
      <pc:sldChg chg="del">
        <pc:chgData name="Bhardwaj, Snigdha" userId="3844fc3c-2a2c-474f-be22-806c6e8b9ab2" providerId="ADAL" clId="{881ABC0E-43DE-47B5-B317-57E2327A0C10}" dt="2023-07-01T10:38:53.423" v="143" actId="18676"/>
        <pc:sldMkLst>
          <pc:docMk/>
          <pc:sldMk cId="2329889209" sldId="1286"/>
        </pc:sldMkLst>
      </pc:sldChg>
      <pc:sldChg chg="del">
        <pc:chgData name="Bhardwaj, Snigdha" userId="3844fc3c-2a2c-474f-be22-806c6e8b9ab2" providerId="ADAL" clId="{881ABC0E-43DE-47B5-B317-57E2327A0C10}" dt="2023-07-01T10:38:53.423" v="143" actId="18676"/>
        <pc:sldMkLst>
          <pc:docMk/>
          <pc:sldMk cId="1560196436" sldId="1287"/>
        </pc:sldMkLst>
      </pc:sldChg>
      <pc:sldChg chg="del">
        <pc:chgData name="Bhardwaj, Snigdha" userId="3844fc3c-2a2c-474f-be22-806c6e8b9ab2" providerId="ADAL" clId="{881ABC0E-43DE-47B5-B317-57E2327A0C10}" dt="2023-07-01T10:38:53.423" v="143" actId="18676"/>
        <pc:sldMkLst>
          <pc:docMk/>
          <pc:sldMk cId="2497699516" sldId="1289"/>
        </pc:sldMkLst>
      </pc:sldChg>
      <pc:sldChg chg="del">
        <pc:chgData name="Bhardwaj, Snigdha" userId="3844fc3c-2a2c-474f-be22-806c6e8b9ab2" providerId="ADAL" clId="{881ABC0E-43DE-47B5-B317-57E2327A0C10}" dt="2023-07-01T10:38:53.423" v="143" actId="18676"/>
        <pc:sldMkLst>
          <pc:docMk/>
          <pc:sldMk cId="1384399159" sldId="1290"/>
        </pc:sldMkLst>
      </pc:sldChg>
      <pc:sldChg chg="del">
        <pc:chgData name="Bhardwaj, Snigdha" userId="3844fc3c-2a2c-474f-be22-806c6e8b9ab2" providerId="ADAL" clId="{881ABC0E-43DE-47B5-B317-57E2327A0C10}" dt="2023-07-01T10:38:53.423" v="143" actId="18676"/>
        <pc:sldMkLst>
          <pc:docMk/>
          <pc:sldMk cId="512199690" sldId="1295"/>
        </pc:sldMkLst>
      </pc:sldChg>
      <pc:sldChg chg="del">
        <pc:chgData name="Bhardwaj, Snigdha" userId="3844fc3c-2a2c-474f-be22-806c6e8b9ab2" providerId="ADAL" clId="{881ABC0E-43DE-47B5-B317-57E2327A0C10}" dt="2023-07-01T10:38:53.423" v="143" actId="18676"/>
        <pc:sldMkLst>
          <pc:docMk/>
          <pc:sldMk cId="3129313981" sldId="1296"/>
        </pc:sldMkLst>
      </pc:sldChg>
      <pc:sldChg chg="del">
        <pc:chgData name="Bhardwaj, Snigdha" userId="3844fc3c-2a2c-474f-be22-806c6e8b9ab2" providerId="ADAL" clId="{881ABC0E-43DE-47B5-B317-57E2327A0C10}" dt="2023-07-01T10:38:53.423" v="143" actId="18676"/>
        <pc:sldMkLst>
          <pc:docMk/>
          <pc:sldMk cId="891811331" sldId="1297"/>
        </pc:sldMkLst>
      </pc:sldChg>
      <pc:sldChg chg="del">
        <pc:chgData name="Bhardwaj, Snigdha" userId="3844fc3c-2a2c-474f-be22-806c6e8b9ab2" providerId="ADAL" clId="{881ABC0E-43DE-47B5-B317-57E2327A0C10}" dt="2023-07-01T10:38:53.423" v="143" actId="18676"/>
        <pc:sldMkLst>
          <pc:docMk/>
          <pc:sldMk cId="4208867684" sldId="1301"/>
        </pc:sldMkLst>
      </pc:sldChg>
      <pc:sldChg chg="del">
        <pc:chgData name="Bhardwaj, Snigdha" userId="3844fc3c-2a2c-474f-be22-806c6e8b9ab2" providerId="ADAL" clId="{881ABC0E-43DE-47B5-B317-57E2327A0C10}" dt="2023-07-01T10:38:53.423" v="143" actId="18676"/>
        <pc:sldMkLst>
          <pc:docMk/>
          <pc:sldMk cId="1655365026" sldId="1302"/>
        </pc:sldMkLst>
      </pc:sldChg>
      <pc:sldChg chg="del">
        <pc:chgData name="Bhardwaj, Snigdha" userId="3844fc3c-2a2c-474f-be22-806c6e8b9ab2" providerId="ADAL" clId="{881ABC0E-43DE-47B5-B317-57E2327A0C10}" dt="2023-07-01T10:38:53.423" v="143" actId="18676"/>
        <pc:sldMkLst>
          <pc:docMk/>
          <pc:sldMk cId="3556824354" sldId="1304"/>
        </pc:sldMkLst>
      </pc:sldChg>
      <pc:sldChg chg="del">
        <pc:chgData name="Bhardwaj, Snigdha" userId="3844fc3c-2a2c-474f-be22-806c6e8b9ab2" providerId="ADAL" clId="{881ABC0E-43DE-47B5-B317-57E2327A0C10}" dt="2023-07-01T10:38:53.423" v="143" actId="18676"/>
        <pc:sldMkLst>
          <pc:docMk/>
          <pc:sldMk cId="1946394549" sldId="1305"/>
        </pc:sldMkLst>
      </pc:sldChg>
      <pc:sldChg chg="del">
        <pc:chgData name="Bhardwaj, Snigdha" userId="3844fc3c-2a2c-474f-be22-806c6e8b9ab2" providerId="ADAL" clId="{881ABC0E-43DE-47B5-B317-57E2327A0C10}" dt="2023-07-01T10:38:53.423" v="143" actId="18676"/>
        <pc:sldMkLst>
          <pc:docMk/>
          <pc:sldMk cId="2061356210" sldId="5036"/>
        </pc:sldMkLst>
      </pc:sldChg>
      <pc:sldChg chg="del">
        <pc:chgData name="Bhardwaj, Snigdha" userId="3844fc3c-2a2c-474f-be22-806c6e8b9ab2" providerId="ADAL" clId="{881ABC0E-43DE-47B5-B317-57E2327A0C10}" dt="2023-07-01T10:38:53.423" v="143" actId="18676"/>
        <pc:sldMkLst>
          <pc:docMk/>
          <pc:sldMk cId="3246595014" sldId="5037"/>
        </pc:sldMkLst>
      </pc:sldChg>
      <pc:sldChg chg="del">
        <pc:chgData name="Bhardwaj, Snigdha" userId="3844fc3c-2a2c-474f-be22-806c6e8b9ab2" providerId="ADAL" clId="{881ABC0E-43DE-47B5-B317-57E2327A0C10}" dt="2023-07-01T10:38:53.423" v="143" actId="18676"/>
        <pc:sldMkLst>
          <pc:docMk/>
          <pc:sldMk cId="3917795776" sldId="5039"/>
        </pc:sldMkLst>
      </pc:sldChg>
      <pc:sldChg chg="del">
        <pc:chgData name="Bhardwaj, Snigdha" userId="3844fc3c-2a2c-474f-be22-806c6e8b9ab2" providerId="ADAL" clId="{881ABC0E-43DE-47B5-B317-57E2327A0C10}" dt="2023-07-01T10:38:53.423" v="143" actId="18676"/>
        <pc:sldMkLst>
          <pc:docMk/>
          <pc:sldMk cId="1450598229" sldId="5040"/>
        </pc:sldMkLst>
      </pc:sldChg>
      <pc:sldChg chg="del">
        <pc:chgData name="Bhardwaj, Snigdha" userId="3844fc3c-2a2c-474f-be22-806c6e8b9ab2" providerId="ADAL" clId="{881ABC0E-43DE-47B5-B317-57E2327A0C10}" dt="2023-07-01T10:38:53.423" v="143" actId="18676"/>
        <pc:sldMkLst>
          <pc:docMk/>
          <pc:sldMk cId="1865558632" sldId="5041"/>
        </pc:sldMkLst>
      </pc:sldChg>
      <pc:sldChg chg="del">
        <pc:chgData name="Bhardwaj, Snigdha" userId="3844fc3c-2a2c-474f-be22-806c6e8b9ab2" providerId="ADAL" clId="{881ABC0E-43DE-47B5-B317-57E2327A0C10}" dt="2023-07-01T10:38:53.423" v="143" actId="18676"/>
        <pc:sldMkLst>
          <pc:docMk/>
          <pc:sldMk cId="1748268422" sldId="5042"/>
        </pc:sldMkLst>
      </pc:sldChg>
      <pc:sldChg chg="del">
        <pc:chgData name="Bhardwaj, Snigdha" userId="3844fc3c-2a2c-474f-be22-806c6e8b9ab2" providerId="ADAL" clId="{881ABC0E-43DE-47B5-B317-57E2327A0C10}" dt="2023-07-01T10:34:36.294" v="0" actId="18676"/>
        <pc:sldMkLst>
          <pc:docMk/>
          <pc:sldMk cId="1366132031" sldId="5043"/>
        </pc:sldMkLst>
      </pc:sldChg>
      <pc:sldChg chg="del">
        <pc:chgData name="Bhardwaj, Snigdha" userId="3844fc3c-2a2c-474f-be22-806c6e8b9ab2" providerId="ADAL" clId="{881ABC0E-43DE-47B5-B317-57E2327A0C10}" dt="2023-07-01T10:34:41.892" v="2" actId="18676"/>
        <pc:sldMkLst>
          <pc:docMk/>
          <pc:sldMk cId="889722667" sldId="5049"/>
        </pc:sldMkLst>
      </pc:sldChg>
      <pc:sldChg chg="del">
        <pc:chgData name="Bhardwaj, Snigdha" userId="3844fc3c-2a2c-474f-be22-806c6e8b9ab2" providerId="ADAL" clId="{881ABC0E-43DE-47B5-B317-57E2327A0C10}" dt="2023-07-01T10:38:53.423" v="143" actId="18676"/>
        <pc:sldMkLst>
          <pc:docMk/>
          <pc:sldMk cId="3279554921" sldId="5052"/>
        </pc:sldMkLst>
      </pc:sldChg>
      <pc:sldChg chg="del">
        <pc:chgData name="Bhardwaj, Snigdha" userId="3844fc3c-2a2c-474f-be22-806c6e8b9ab2" providerId="ADAL" clId="{881ABC0E-43DE-47B5-B317-57E2327A0C10}" dt="2023-07-01T10:34:41.892" v="2" actId="18676"/>
        <pc:sldMkLst>
          <pc:docMk/>
          <pc:sldMk cId="382401589" sldId="5054"/>
        </pc:sldMkLst>
      </pc:sldChg>
      <pc:sldChg chg="delSp modSp mod">
        <pc:chgData name="Bhardwaj, Snigdha" userId="3844fc3c-2a2c-474f-be22-806c6e8b9ab2" providerId="ADAL" clId="{881ABC0E-43DE-47B5-B317-57E2327A0C10}" dt="2023-07-01T10:37:24.720" v="114" actId="20577"/>
        <pc:sldMkLst>
          <pc:docMk/>
          <pc:sldMk cId="3778839655" sldId="5055"/>
        </pc:sldMkLst>
        <pc:spChg chg="del">
          <ac:chgData name="Bhardwaj, Snigdha" userId="3844fc3c-2a2c-474f-be22-806c6e8b9ab2" providerId="ADAL" clId="{881ABC0E-43DE-47B5-B317-57E2327A0C10}" dt="2023-07-01T10:36:06.508" v="59" actId="478"/>
          <ac:spMkLst>
            <pc:docMk/>
            <pc:sldMk cId="3778839655" sldId="5055"/>
            <ac:spMk id="2" creationId="{5BA71C07-F7B0-65B6-84FF-AD2F4E79429D}"/>
          </ac:spMkLst>
        </pc:spChg>
        <pc:spChg chg="mod">
          <ac:chgData name="Bhardwaj, Snigdha" userId="3844fc3c-2a2c-474f-be22-806c6e8b9ab2" providerId="ADAL" clId="{881ABC0E-43DE-47B5-B317-57E2327A0C10}" dt="2023-07-01T10:36:03.908" v="58" actId="20577"/>
          <ac:spMkLst>
            <pc:docMk/>
            <pc:sldMk cId="3778839655" sldId="5055"/>
            <ac:spMk id="5" creationId="{CCD0B0F2-4309-45A3-A99E-4F152CEFF5E6}"/>
          </ac:spMkLst>
        </pc:spChg>
        <pc:spChg chg="mod">
          <ac:chgData name="Bhardwaj, Snigdha" userId="3844fc3c-2a2c-474f-be22-806c6e8b9ab2" providerId="ADAL" clId="{881ABC0E-43DE-47B5-B317-57E2327A0C10}" dt="2023-07-01T10:37:24.720" v="114" actId="20577"/>
          <ac:spMkLst>
            <pc:docMk/>
            <pc:sldMk cId="3778839655" sldId="5055"/>
            <ac:spMk id="6" creationId="{BE993E83-2AA5-459F-B4CB-E9A02A8098F7}"/>
          </ac:spMkLst>
        </pc:spChg>
        <pc:picChg chg="del">
          <ac:chgData name="Bhardwaj, Snigdha" userId="3844fc3c-2a2c-474f-be22-806c6e8b9ab2" providerId="ADAL" clId="{881ABC0E-43DE-47B5-B317-57E2327A0C10}" dt="2023-07-01T10:36:08.409" v="60" actId="478"/>
          <ac:picMkLst>
            <pc:docMk/>
            <pc:sldMk cId="3778839655" sldId="5055"/>
            <ac:picMk id="4" creationId="{4F09C2E7-D431-447E-8B1A-29E8135373E8}"/>
          </ac:picMkLst>
        </pc:picChg>
      </pc:sldChg>
      <pc:sldChg chg="modSp mod">
        <pc:chgData name="Bhardwaj, Snigdha" userId="3844fc3c-2a2c-474f-be22-806c6e8b9ab2" providerId="ADAL" clId="{881ABC0E-43DE-47B5-B317-57E2327A0C10}" dt="2023-07-01T10:40:38.542" v="156" actId="20577"/>
        <pc:sldMkLst>
          <pc:docMk/>
          <pc:sldMk cId="3303026756" sldId="5056"/>
        </pc:sldMkLst>
        <pc:spChg chg="mod">
          <ac:chgData name="Bhardwaj, Snigdha" userId="3844fc3c-2a2c-474f-be22-806c6e8b9ab2" providerId="ADAL" clId="{881ABC0E-43DE-47B5-B317-57E2327A0C10}" dt="2023-07-01T10:40:04.061" v="148" actId="20577"/>
          <ac:spMkLst>
            <pc:docMk/>
            <pc:sldMk cId="3303026756" sldId="5056"/>
            <ac:spMk id="5" creationId="{F5F1C2A8-A496-413C-A12B-6B89FE481AB1}"/>
          </ac:spMkLst>
        </pc:spChg>
        <pc:spChg chg="mod">
          <ac:chgData name="Bhardwaj, Snigdha" userId="3844fc3c-2a2c-474f-be22-806c6e8b9ab2" providerId="ADAL" clId="{881ABC0E-43DE-47B5-B317-57E2327A0C10}" dt="2023-07-01T10:40:38.542" v="156" actId="20577"/>
          <ac:spMkLst>
            <pc:docMk/>
            <pc:sldMk cId="3303026756" sldId="5056"/>
            <ac:spMk id="9" creationId="{3F5AA907-3029-456A-BCAE-A1953274A8C0}"/>
          </ac:spMkLst>
        </pc:spChg>
      </pc:sldChg>
      <pc:sldChg chg="modSp mod">
        <pc:chgData name="Bhardwaj, Snigdha" userId="3844fc3c-2a2c-474f-be22-806c6e8b9ab2" providerId="ADAL" clId="{881ABC0E-43DE-47B5-B317-57E2327A0C10}" dt="2023-07-01T10:38:18.168" v="141" actId="20577"/>
        <pc:sldMkLst>
          <pc:docMk/>
          <pc:sldMk cId="1052720544" sldId="5062"/>
        </pc:sldMkLst>
        <pc:spChg chg="mod">
          <ac:chgData name="Bhardwaj, Snigdha" userId="3844fc3c-2a2c-474f-be22-806c6e8b9ab2" providerId="ADAL" clId="{881ABC0E-43DE-47B5-B317-57E2327A0C10}" dt="2023-07-01T10:38:02.228" v="115" actId="113"/>
          <ac:spMkLst>
            <pc:docMk/>
            <pc:sldMk cId="1052720544" sldId="5062"/>
            <ac:spMk id="2" creationId="{77982DD3-E282-4B62-BA70-E9246D391350}"/>
          </ac:spMkLst>
        </pc:spChg>
        <pc:spChg chg="mod">
          <ac:chgData name="Bhardwaj, Snigdha" userId="3844fc3c-2a2c-474f-be22-806c6e8b9ab2" providerId="ADAL" clId="{881ABC0E-43DE-47B5-B317-57E2327A0C10}" dt="2023-07-01T10:38:18.168" v="141" actId="20577"/>
          <ac:spMkLst>
            <pc:docMk/>
            <pc:sldMk cId="1052720544" sldId="5062"/>
            <ac:spMk id="7" creationId="{5AFDA4B2-691B-4FD4-AE04-85F9CDA02C30}"/>
          </ac:spMkLst>
        </pc:spChg>
      </pc:sldChg>
      <pc:sldChg chg="del">
        <pc:chgData name="Bhardwaj, Snigdha" userId="3844fc3c-2a2c-474f-be22-806c6e8b9ab2" providerId="ADAL" clId="{881ABC0E-43DE-47B5-B317-57E2327A0C10}" dt="2023-07-01T10:34:38.676" v="1" actId="18676"/>
        <pc:sldMkLst>
          <pc:docMk/>
          <pc:sldMk cId="1884970341" sldId="5063"/>
        </pc:sldMkLst>
      </pc:sldChg>
      <pc:sldChg chg="del">
        <pc:chgData name="Bhardwaj, Snigdha" userId="3844fc3c-2a2c-474f-be22-806c6e8b9ab2" providerId="ADAL" clId="{881ABC0E-43DE-47B5-B317-57E2327A0C10}" dt="2023-07-01T10:34:38.676" v="1" actId="18676"/>
        <pc:sldMkLst>
          <pc:docMk/>
          <pc:sldMk cId="2121999116" sldId="5064"/>
        </pc:sldMkLst>
      </pc:sldChg>
      <pc:sldChg chg="del">
        <pc:chgData name="Bhardwaj, Snigdha" userId="3844fc3c-2a2c-474f-be22-806c6e8b9ab2" providerId="ADAL" clId="{881ABC0E-43DE-47B5-B317-57E2327A0C10}" dt="2023-07-01T10:34:38.676" v="1" actId="18676"/>
        <pc:sldMkLst>
          <pc:docMk/>
          <pc:sldMk cId="588289281" sldId="5065"/>
        </pc:sldMkLst>
      </pc:sldChg>
      <pc:sldChg chg="del">
        <pc:chgData name="Bhardwaj, Snigdha" userId="3844fc3c-2a2c-474f-be22-806c6e8b9ab2" providerId="ADAL" clId="{881ABC0E-43DE-47B5-B317-57E2327A0C10}" dt="2023-07-01T10:34:38.676" v="1" actId="18676"/>
        <pc:sldMkLst>
          <pc:docMk/>
          <pc:sldMk cId="2656793688" sldId="5066"/>
        </pc:sldMkLst>
      </pc:sldChg>
      <pc:sldChg chg="del">
        <pc:chgData name="Bhardwaj, Snigdha" userId="3844fc3c-2a2c-474f-be22-806c6e8b9ab2" providerId="ADAL" clId="{881ABC0E-43DE-47B5-B317-57E2327A0C10}" dt="2023-07-01T10:34:38.676" v="1" actId="18676"/>
        <pc:sldMkLst>
          <pc:docMk/>
          <pc:sldMk cId="676866466" sldId="5067"/>
        </pc:sldMkLst>
      </pc:sldChg>
      <pc:sldChg chg="del">
        <pc:chgData name="Bhardwaj, Snigdha" userId="3844fc3c-2a2c-474f-be22-806c6e8b9ab2" providerId="ADAL" clId="{881ABC0E-43DE-47B5-B317-57E2327A0C10}" dt="2023-07-01T10:34:38.676" v="1" actId="18676"/>
        <pc:sldMkLst>
          <pc:docMk/>
          <pc:sldMk cId="2728474482" sldId="5068"/>
        </pc:sldMkLst>
      </pc:sldChg>
      <pc:sldChg chg="modSp mod">
        <pc:chgData name="Bhardwaj, Snigdha" userId="3844fc3c-2a2c-474f-be22-806c6e8b9ab2" providerId="ADAL" clId="{881ABC0E-43DE-47B5-B317-57E2327A0C10}" dt="2023-07-01T10:38:28.027" v="142" actId="113"/>
        <pc:sldMkLst>
          <pc:docMk/>
          <pc:sldMk cId="2268141921" sldId="5069"/>
        </pc:sldMkLst>
        <pc:spChg chg="mod">
          <ac:chgData name="Bhardwaj, Snigdha" userId="3844fc3c-2a2c-474f-be22-806c6e8b9ab2" providerId="ADAL" clId="{881ABC0E-43DE-47B5-B317-57E2327A0C10}" dt="2023-07-01T10:38:28.027" v="142" actId="113"/>
          <ac:spMkLst>
            <pc:docMk/>
            <pc:sldMk cId="2268141921" sldId="5069"/>
            <ac:spMk id="2" creationId="{9970215C-6C21-5D4F-FF5C-75DDB7C094B4}"/>
          </ac:spMkLst>
        </pc:spChg>
      </pc:sldChg>
      <pc:sldMasterChg chg="del delSldLayout">
        <pc:chgData name="Bhardwaj, Snigdha" userId="3844fc3c-2a2c-474f-be22-806c6e8b9ab2" providerId="ADAL" clId="{881ABC0E-43DE-47B5-B317-57E2327A0C10}" dt="2023-07-01T10:38:53.423" v="143" actId="18676"/>
        <pc:sldMasterMkLst>
          <pc:docMk/>
          <pc:sldMasterMk cId="3505503768" sldId="2147483648"/>
        </pc:sldMasterMkLst>
        <pc:sldLayoutChg chg="del">
          <pc:chgData name="Bhardwaj, Snigdha" userId="3844fc3c-2a2c-474f-be22-806c6e8b9ab2" providerId="ADAL" clId="{881ABC0E-43DE-47B5-B317-57E2327A0C10}" dt="2023-07-01T10:38:53.423" v="143" actId="18676"/>
          <pc:sldLayoutMkLst>
            <pc:docMk/>
            <pc:sldMasterMk cId="3505503768" sldId="2147483648"/>
            <pc:sldLayoutMk cId="1204691931" sldId="2147483649"/>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037575994" sldId="2147483650"/>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599276165" sldId="2147483651"/>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3845516952" sldId="2147483652"/>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563933810" sldId="2147483653"/>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168895068" sldId="2147483654"/>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1251657630" sldId="2147483655"/>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757632310" sldId="2147483656"/>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3271166646" sldId="2147483657"/>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602828462" sldId="2147483658"/>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1263940750" sldId="2147483659"/>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897653539" sldId="2147483660"/>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238087693" sldId="2147483661"/>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4194912748" sldId="2147483662"/>
          </pc:sldLayoutMkLst>
        </pc:sldLayoutChg>
      </pc:sldMasterChg>
    </pc:docChg>
  </pc:docChgLst>
</pc:chgInfo>
</file>

<file path=ppt/media/image10.png>
</file>

<file path=ppt/media/image11.png>
</file>

<file path=ppt/media/image12.png>
</file>

<file path=ppt/media/image13.png>
</file>

<file path=ppt/media/image14.png>
</file>

<file path=ppt/media/image15.png>
</file>

<file path=ppt/media/image17.png>
</file>

<file path=ppt/media/image2.pn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9DDB95-020E-482C-8315-2D46A60FF571}" type="datetimeFigureOut">
              <a:rPr lang="en-US" smtClean="0"/>
              <a:t>7/29/2023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670739-0FEC-4701-93B2-82D8F8FA87EB}" type="slidenum">
              <a:rPr lang="en-US" smtClean="0"/>
              <a:t>‹#›</a:t>
            </a:fld>
            <a:endParaRPr lang="en-US"/>
          </a:p>
        </p:txBody>
      </p:sp>
    </p:spTree>
    <p:extLst>
      <p:ext uri="{BB962C8B-B14F-4D97-AF65-F5344CB8AC3E}">
        <p14:creationId xmlns:p14="http://schemas.microsoft.com/office/powerpoint/2010/main" val="382684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B670739-0FEC-4701-93B2-82D8F8FA87EB}" type="slidenum">
              <a:rPr lang="en-US" smtClean="0"/>
              <a:t>1</a:t>
            </a:fld>
            <a:endParaRPr lang="en-US"/>
          </a:p>
        </p:txBody>
      </p:sp>
    </p:spTree>
    <p:extLst>
      <p:ext uri="{BB962C8B-B14F-4D97-AF65-F5344CB8AC3E}">
        <p14:creationId xmlns:p14="http://schemas.microsoft.com/office/powerpoint/2010/main" val="1625779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Navy 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6D16844-6333-3E4A-AF87-E77C05853F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0"/>
            <a:ext cx="7375650" cy="1655763"/>
          </a:xfrm>
        </p:spPr>
        <p:txBody>
          <a:bodyPr anchor="b">
            <a:noAutofit/>
          </a:bodyPr>
          <a:lstStyle>
            <a:lvl1pPr algn="l">
              <a:spcBef>
                <a:spcPts val="0"/>
              </a:spcBef>
              <a:defRPr sz="3999">
                <a:solidFill>
                  <a:schemeClr val="bg1"/>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9" name="Picture 8">
            <a:extLst>
              <a:ext uri="{FF2B5EF4-FFF2-40B4-BE49-F238E27FC236}">
                <a16:creationId xmlns:a16="http://schemas.microsoft.com/office/drawing/2014/main" id="{7E239EE7-2778-0244-92FA-E41B459518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87322" y="916283"/>
            <a:ext cx="2792832" cy="791917"/>
          </a:xfrm>
          <a:prstGeom prst="rect">
            <a:avLst/>
          </a:prstGeom>
        </p:spPr>
      </p:pic>
    </p:spTree>
    <p:extLst>
      <p:ext uri="{BB962C8B-B14F-4D97-AF65-F5344CB8AC3E}">
        <p14:creationId xmlns:p14="http://schemas.microsoft.com/office/powerpoint/2010/main" val="573568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 gra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2983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with emphasis and side im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29AE693-0ABA-5647-A79F-DDC42B3BACDD}"/>
              </a:ext>
            </a:extLst>
          </p:cNvPr>
          <p:cNvSpPr/>
          <p:nvPr/>
        </p:nvSpPr>
        <p:spPr>
          <a:xfrm>
            <a:off x="7367404" y="0"/>
            <a:ext cx="4824596"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8201" y="641572"/>
            <a:ext cx="6220899" cy="547705"/>
          </a:xfrm>
        </p:spPr>
        <p:txBody>
          <a:bodyPr>
            <a:noAutofit/>
          </a:bodyPr>
          <a:lstStyle>
            <a:lvl1pPr>
              <a:spcBef>
                <a:spcPts val="0"/>
              </a:spcBef>
              <a:spcAft>
                <a:spcPts val="0"/>
              </a:spcAft>
              <a:defRPr sz="2999">
                <a:solidFill>
                  <a:schemeClr val="tx2"/>
                </a:solidFill>
              </a:defRPr>
            </a:lvl1pPr>
          </a:lstStyle>
          <a:p>
            <a:r>
              <a:rPr lang="en-US"/>
              <a:t>Click to edit Master title style</a:t>
            </a:r>
          </a:p>
        </p:txBody>
      </p:sp>
      <p:sp>
        <p:nvSpPr>
          <p:cNvPr id="3" name="Content Placeholder 2"/>
          <p:cNvSpPr>
            <a:spLocks noGrp="1"/>
          </p:cNvSpPr>
          <p:nvPr>
            <p:ph idx="1"/>
          </p:nvPr>
        </p:nvSpPr>
        <p:spPr>
          <a:xfrm>
            <a:off x="838201" y="1446028"/>
            <a:ext cx="6220899" cy="490160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1945D0D9-27D2-CA48-8163-FBAAD2C96565}"/>
              </a:ext>
            </a:extLst>
          </p:cNvPr>
          <p:cNvSpPr>
            <a:spLocks noGrp="1"/>
          </p:cNvSpPr>
          <p:nvPr>
            <p:ph type="body" sz="quarter" idx="10"/>
          </p:nvPr>
        </p:nvSpPr>
        <p:spPr>
          <a:xfrm>
            <a:off x="838200" y="287079"/>
            <a:ext cx="6221287" cy="354271"/>
          </a:xfrm>
        </p:spPr>
        <p:txBody>
          <a:bodyPr anchor="ctr">
            <a:noAutofit/>
          </a:bodyPr>
          <a:lstStyle>
            <a:lvl1pPr>
              <a:lnSpc>
                <a:spcPct val="100000"/>
              </a:lnSpc>
              <a:spcBef>
                <a:spcPts val="0"/>
              </a:spcBef>
              <a:spcAft>
                <a:spcPts val="0"/>
              </a:spcAft>
              <a:buNone/>
              <a:defRPr sz="1600">
                <a:solidFill>
                  <a:schemeClr val="bg2"/>
                </a:solidFill>
              </a:defRPr>
            </a:lvl1pPr>
            <a:lvl2pPr>
              <a:buNone/>
              <a:defRPr>
                <a:solidFill>
                  <a:srgbClr val="0086EA"/>
                </a:solidFill>
              </a:defRPr>
            </a:lvl2pPr>
            <a:lvl3pPr>
              <a:buNone/>
              <a:defRPr>
                <a:solidFill>
                  <a:srgbClr val="0086EA"/>
                </a:solidFill>
              </a:defRPr>
            </a:lvl3pPr>
            <a:lvl4pPr>
              <a:buNone/>
              <a:defRPr>
                <a:solidFill>
                  <a:srgbClr val="0086EA"/>
                </a:solidFill>
              </a:defRPr>
            </a:lvl4pPr>
            <a:lvl5pPr>
              <a:buNone/>
              <a:defRPr>
                <a:solidFill>
                  <a:srgbClr val="0086EA"/>
                </a:solidFill>
              </a:defRPr>
            </a:lvl5pPr>
          </a:lstStyle>
          <a:p>
            <a:pPr lvl="0"/>
            <a:r>
              <a:rPr lang="en-US"/>
              <a:t>Click to edit Master text styles</a:t>
            </a:r>
          </a:p>
        </p:txBody>
      </p:sp>
      <p:sp>
        <p:nvSpPr>
          <p:cNvPr id="14" name="Picture Placeholder 2">
            <a:extLst>
              <a:ext uri="{FF2B5EF4-FFF2-40B4-BE49-F238E27FC236}">
                <a16:creationId xmlns:a16="http://schemas.microsoft.com/office/drawing/2014/main" id="{FD566892-ABAA-3644-BCA7-29EF96D03456}"/>
              </a:ext>
            </a:extLst>
          </p:cNvPr>
          <p:cNvSpPr>
            <a:spLocks noGrp="1" noChangeAspect="1"/>
          </p:cNvSpPr>
          <p:nvPr>
            <p:ph type="pic" idx="11"/>
          </p:nvPr>
        </p:nvSpPr>
        <p:spPr>
          <a:xfrm>
            <a:off x="7367016" y="0"/>
            <a:ext cx="4824596" cy="3429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5" name="Text Placeholder 4">
            <a:extLst>
              <a:ext uri="{FF2B5EF4-FFF2-40B4-BE49-F238E27FC236}">
                <a16:creationId xmlns:a16="http://schemas.microsoft.com/office/drawing/2014/main" id="{7D627C85-413D-F64C-8CB0-0E4D34375562}"/>
              </a:ext>
            </a:extLst>
          </p:cNvPr>
          <p:cNvSpPr>
            <a:spLocks noGrp="1"/>
          </p:cNvSpPr>
          <p:nvPr>
            <p:ph type="body" sz="quarter" idx="12"/>
          </p:nvPr>
        </p:nvSpPr>
        <p:spPr>
          <a:xfrm>
            <a:off x="7803282" y="3667919"/>
            <a:ext cx="3952063" cy="2679718"/>
          </a:xfrm>
        </p:spPr>
        <p:txBody>
          <a:bodyPr>
            <a:noAutofit/>
          </a:bodyPr>
          <a:lstStyle>
            <a:lvl1pPr>
              <a:defRPr sz="1800">
                <a:solidFill>
                  <a:schemeClr val="tx2"/>
                </a:solidFill>
              </a:defRPr>
            </a:lvl1pPr>
            <a:lvl2pPr>
              <a:defRPr sz="1400">
                <a:solidFill>
                  <a:schemeClr val="tx2"/>
                </a:solidFill>
              </a:defRPr>
            </a:lvl2pPr>
            <a:lvl3pPr>
              <a:defRPr sz="900">
                <a:solidFill>
                  <a:srgbClr val="505050"/>
                </a:solidFill>
              </a:defRPr>
            </a:lvl3pPr>
            <a:lvl4pPr>
              <a:defRPr sz="800">
                <a:solidFill>
                  <a:srgbClr val="505050"/>
                </a:solidFill>
              </a:defRPr>
            </a:lvl4pPr>
            <a:lvl5pPr>
              <a:defRPr sz="800">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063782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with two content zone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noAutofit/>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noAutofit/>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a:extLst>
              <a:ext uri="{FF2B5EF4-FFF2-40B4-BE49-F238E27FC236}">
                <a16:creationId xmlns:a16="http://schemas.microsoft.com/office/drawing/2014/main" id="{395A3962-55ED-8C40-AA36-DC8AC2758F03}"/>
              </a:ext>
            </a:extLst>
          </p:cNvPr>
          <p:cNvSpPr>
            <a:spLocks noGrp="1"/>
          </p:cNvSpPr>
          <p:nvPr>
            <p:ph idx="10"/>
          </p:nvPr>
        </p:nvSpPr>
        <p:spPr>
          <a:xfrm>
            <a:off x="7596313" y="1410511"/>
            <a:ext cx="4099641" cy="4766453"/>
          </a:xfrm>
        </p:spPr>
        <p:txBody>
          <a:bodyPr>
            <a:noAutofit/>
          </a:bodyPr>
          <a:lstStyle>
            <a:lvl1pPr>
              <a:defRPr sz="2000">
                <a:solidFill>
                  <a:schemeClr val="tx2"/>
                </a:solidFill>
              </a:defRPr>
            </a:lvl1pPr>
            <a:lvl2pPr>
              <a:defRPr sz="1600">
                <a:solidFill>
                  <a:schemeClr val="tx2"/>
                </a:solidFill>
              </a:defRPr>
            </a:lvl2pPr>
            <a:lvl3pPr>
              <a:defRPr sz="1200">
                <a:solidFill>
                  <a:schemeClr val="tx2"/>
                </a:solidFill>
              </a:defRPr>
            </a:lvl3pPr>
            <a:lvl4pPr>
              <a:defRPr sz="1000">
                <a:solidFill>
                  <a:schemeClr val="tx2"/>
                </a:solidFill>
              </a:defRPr>
            </a:lvl4pPr>
            <a:lvl5pPr>
              <a:defRPr sz="1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087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7596313" y="365126"/>
            <a:ext cx="4099641" cy="5811837"/>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Tree>
    <p:extLst>
      <p:ext uri="{BB962C8B-B14F-4D97-AF65-F5344CB8AC3E}">
        <p14:creationId xmlns:p14="http://schemas.microsoft.com/office/powerpoint/2010/main" val="5367102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Image with side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0"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5587779"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5587779"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0" y="-1"/>
            <a:ext cx="4900971" cy="6858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pic>
        <p:nvPicPr>
          <p:cNvPr id="7" name="Picture 6">
            <a:extLst>
              <a:ext uri="{FF2B5EF4-FFF2-40B4-BE49-F238E27FC236}">
                <a16:creationId xmlns:a16="http://schemas.microsoft.com/office/drawing/2014/main" id="{CD8AC9FD-618E-B24B-9587-DE9E8F9E1E70}"/>
              </a:ext>
            </a:extLst>
          </p:cNvPr>
          <p:cNvPicPr>
            <a:picLocks noChangeAspect="1"/>
          </p:cNvPicPr>
          <p:nvPr/>
        </p:nvPicPr>
        <p:blipFill rotWithShape="1">
          <a:blip r:embed="rId2">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389640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838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77F10EE1-DD34-B345-A74A-427B234620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3207850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Two-column content v2">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811922"/>
          </a:xfrm>
        </p:spPr>
        <p:txBody>
          <a:bodyPr>
            <a:noAutofit/>
          </a:bodyPr>
          <a:lstStyle>
            <a:lvl1pPr>
              <a:spcBef>
                <a:spcPts val="0"/>
              </a:spcBef>
              <a:spcAft>
                <a:spcPts val="0"/>
              </a:spcAft>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839789" y="1340695"/>
            <a:ext cx="5157787"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316265"/>
            <a:ext cx="5157787"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40695"/>
            <a:ext cx="5183188"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316265"/>
            <a:ext cx="5183188"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1C9246B4-8547-0244-A8A1-CFF4AD6BD4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243865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pic>
        <p:nvPicPr>
          <p:cNvPr id="6" name="Picture 5">
            <a:extLst>
              <a:ext uri="{FF2B5EF4-FFF2-40B4-BE49-F238E27FC236}">
                <a16:creationId xmlns:a16="http://schemas.microsoft.com/office/drawing/2014/main" id="{EB2DF316-7124-284A-B4F1-E3CF7FCF4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5" name="Picture 4">
            <a:extLst>
              <a:ext uri="{FF2B5EF4-FFF2-40B4-BE49-F238E27FC236}">
                <a16:creationId xmlns:a16="http://schemas.microsoft.com/office/drawing/2014/main" id="{B2B09B2A-351A-9944-9A3C-4FCB2EF57C30}"/>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46967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279C3E-A58B-2242-A545-FD30234FD1AB}"/>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9" name="Picture 8">
            <a:extLst>
              <a:ext uri="{FF2B5EF4-FFF2-40B4-BE49-F238E27FC236}">
                <a16:creationId xmlns:a16="http://schemas.microsoft.com/office/drawing/2014/main" id="{0559AE80-4F93-FA4F-B929-081C7576BF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9789" y="457200"/>
            <a:ext cx="3932237" cy="1600200"/>
          </a:xfrm>
        </p:spPr>
        <p:txBody>
          <a:bodyPr anchor="b">
            <a:noAutofit/>
          </a:bodyPr>
          <a:lstStyle>
            <a:lvl1pPr>
              <a:spcBef>
                <a:spcPts val="0"/>
              </a:spcBef>
              <a:spcAft>
                <a:spcPts val="0"/>
              </a:spcAft>
              <a:defRPr sz="3199">
                <a:solidFill>
                  <a:schemeClr val="tx2"/>
                </a:solidFill>
              </a:defRPr>
            </a:lvl1pPr>
          </a:lstStyle>
          <a:p>
            <a:r>
              <a:rPr lang="en-US"/>
              <a:t>Click to edit Master title style</a:t>
            </a:r>
          </a:p>
        </p:txBody>
      </p:sp>
      <p:sp>
        <p:nvSpPr>
          <p:cNvPr id="3" name="Content Placeholder 2"/>
          <p:cNvSpPr>
            <a:spLocks noGrp="1"/>
          </p:cNvSpPr>
          <p:nvPr>
            <p:ph idx="1"/>
          </p:nvPr>
        </p:nvSpPr>
        <p:spPr>
          <a:xfrm>
            <a:off x="5183188" y="987426"/>
            <a:ext cx="6172200" cy="4873625"/>
          </a:xfrm>
        </p:spPr>
        <p:txBody>
          <a:bodyPr>
            <a:noAutofit/>
          </a:bodyPr>
          <a:lstStyle>
            <a:lvl1pPr>
              <a:defRPr sz="2699">
                <a:solidFill>
                  <a:schemeClr val="tx2"/>
                </a:solidFill>
              </a:defRPr>
            </a:lvl1pPr>
            <a:lvl2pPr>
              <a:defRPr sz="2400">
                <a:solidFill>
                  <a:schemeClr val="tx2"/>
                </a:solidFill>
              </a:defRPr>
            </a:lvl2pPr>
            <a:lvl3pPr>
              <a:defRPr sz="2000">
                <a:solidFill>
                  <a:schemeClr val="tx2"/>
                </a:solidFill>
              </a:defRPr>
            </a:lvl3pPr>
            <a:lvl4pPr>
              <a:defRPr sz="1600">
                <a:solidFill>
                  <a:schemeClr val="tx2"/>
                </a:solidFill>
              </a:defRPr>
            </a:lvl4pPr>
            <a:lvl5pPr>
              <a:defRPr sz="16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211920"/>
            <a:ext cx="3932237" cy="3657068"/>
          </a:xfrm>
        </p:spPr>
        <p:txBody>
          <a:bodyPr>
            <a:noAutofit/>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11" name="Picture 10">
            <a:extLst>
              <a:ext uri="{FF2B5EF4-FFF2-40B4-BE49-F238E27FC236}">
                <a16:creationId xmlns:a16="http://schemas.microsoft.com/office/drawing/2014/main" id="{0BDB2E16-32A4-AF4B-9059-DD4B3639EBC7}"/>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3433614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Imag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spcBef>
                <a:spcPts val="0"/>
              </a:spcBef>
              <a:spcAft>
                <a:spcPts val="0"/>
              </a:spcAft>
              <a:defRPr sz="3199">
                <a:solidFill>
                  <a:schemeClr val="tx2"/>
                </a:solidFill>
              </a:defRPr>
            </a:lvl1pPr>
          </a:lstStyle>
          <a:p>
            <a:r>
              <a:rPr lang="en-US"/>
              <a:t>Click to edit Master title style</a:t>
            </a:r>
          </a:p>
        </p:txBody>
      </p:sp>
      <p:sp>
        <p:nvSpPr>
          <p:cNvPr id="3" name="Picture Placeholder 2"/>
          <p:cNvSpPr>
            <a:spLocks noGrp="1" noChangeAspect="1"/>
          </p:cNvSpPr>
          <p:nvPr>
            <p:ph type="pic" idx="1"/>
          </p:nvPr>
        </p:nvSpPr>
        <p:spPr>
          <a:xfrm>
            <a:off x="5183188" y="987426"/>
            <a:ext cx="6172200" cy="4873625"/>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4" name="Text Placeholder 3"/>
          <p:cNvSpPr>
            <a:spLocks noGrp="1"/>
          </p:cNvSpPr>
          <p:nvPr>
            <p:ph type="body" sz="half" idx="2"/>
          </p:nvPr>
        </p:nvSpPr>
        <p:spPr>
          <a:xfrm>
            <a:off x="839789" y="2211920"/>
            <a:ext cx="3932237" cy="3657068"/>
          </a:xfrm>
        </p:spPr>
        <p:txBody>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8" name="Picture 7">
            <a:extLst>
              <a:ext uri="{FF2B5EF4-FFF2-40B4-BE49-F238E27FC236}">
                <a16:creationId xmlns:a16="http://schemas.microsoft.com/office/drawing/2014/main" id="{653628DD-4BEA-0D43-86F7-5AC3BE93C5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7" name="Picture 6">
            <a:extLst>
              <a:ext uri="{FF2B5EF4-FFF2-40B4-BE49-F238E27FC236}">
                <a16:creationId xmlns:a16="http://schemas.microsoft.com/office/drawing/2014/main" id="{902DF55B-0C82-0C4F-A4E7-7BE9E969493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21294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White title slid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9367CF1-C3C7-2D4C-A2D2-5B88DF7DF5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1"/>
            <a:ext cx="7375650" cy="1655762"/>
          </a:xfrm>
        </p:spPr>
        <p:txBody>
          <a:bodyPr anchor="b">
            <a:noAutofit/>
          </a:bodyPr>
          <a:lstStyle>
            <a:lvl1pPr algn="l">
              <a:spcBef>
                <a:spcPts val="0"/>
              </a:spcBef>
              <a:defRPr sz="3999">
                <a:solidFill>
                  <a:schemeClr val="tx2"/>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11" name="Picture 10" descr="A picture containing graphical user interface&#10;&#10;Description automatically generated">
            <a:extLst>
              <a:ext uri="{FF2B5EF4-FFF2-40B4-BE49-F238E27FC236}">
                <a16:creationId xmlns:a16="http://schemas.microsoft.com/office/drawing/2014/main" id="{8101D0B9-07EA-7049-99D4-264D289D3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322" y="916283"/>
            <a:ext cx="2792832" cy="791917"/>
          </a:xfrm>
          <a:prstGeom prst="rect">
            <a:avLst/>
          </a:prstGeom>
        </p:spPr>
      </p:pic>
    </p:spTree>
    <p:extLst>
      <p:ext uri="{BB962C8B-B14F-4D97-AF65-F5344CB8AC3E}">
        <p14:creationId xmlns:p14="http://schemas.microsoft.com/office/powerpoint/2010/main" val="36181645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Content on light blue backgro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C912B50-56C0-E042-933C-5F60016A649B}"/>
              </a:ext>
            </a:extLst>
          </p:cNvPr>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A black and white logo&#10;&#10;Description automatically generated with low confidence">
            <a:extLst>
              <a:ext uri="{FF2B5EF4-FFF2-40B4-BE49-F238E27FC236}">
                <a16:creationId xmlns:a16="http://schemas.microsoft.com/office/drawing/2014/main" id="{469AE5BB-E509-BD44-9B19-3673A2CE24C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1462148" y="6367413"/>
            <a:ext cx="491157" cy="268578"/>
          </a:xfrm>
          <a:prstGeom prst="rect">
            <a:avLst/>
          </a:prstGeom>
        </p:spPr>
      </p:pic>
    </p:spTree>
    <p:extLst>
      <p:ext uri="{BB962C8B-B14F-4D97-AF65-F5344CB8AC3E}">
        <p14:creationId xmlns:p14="http://schemas.microsoft.com/office/powerpoint/2010/main" val="4417215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Content with glob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5214" y="-1"/>
            <a:ext cx="12186786" cy="6858001"/>
            <a:chOff x="10429" y="-1"/>
            <a:chExt cx="2437674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rcRect/>
            <a:stretch/>
          </p:blipFill>
          <p:spPr>
            <a:xfrm>
              <a:off x="10429" y="5723738"/>
              <a:ext cx="798888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1042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60026E35-AE92-3445-9E54-A0E496165B3D}"/>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4086642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Content with ATC imag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C47A49E-927A-1344-A669-95309DFE1783}"/>
              </a:ext>
            </a:extLst>
          </p:cNvPr>
          <p:cNvGrpSpPr/>
          <p:nvPr/>
        </p:nvGrpSpPr>
        <p:grpSpPr>
          <a:xfrm>
            <a:off x="5214" y="-1"/>
            <a:ext cx="12192203" cy="6858001"/>
            <a:chOff x="10429" y="-1"/>
            <a:chExt cx="24387581"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flipH="1">
              <a:off x="10429" y="-1"/>
              <a:ext cx="24366316" cy="13716001"/>
            </a:xfrm>
            <a:prstGeom prst="rect">
              <a:avLst/>
            </a:prstGeom>
          </p:spPr>
        </p:pic>
        <p:pic>
          <p:nvPicPr>
            <p:cNvPr id="5" name="Picture 4">
              <a:extLst>
                <a:ext uri="{FF2B5EF4-FFF2-40B4-BE49-F238E27FC236}">
                  <a16:creationId xmlns:a16="http://schemas.microsoft.com/office/drawing/2014/main" id="{53104CA5-8EFF-954C-B094-7039A5192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4813" y="5724144"/>
              <a:ext cx="7983197" cy="7991856"/>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5925124"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399760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vy closing slide">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222A5EA9-E86D-8342-B5F4-5F5D21A69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10" name="Picture 9">
            <a:extLst>
              <a:ext uri="{FF2B5EF4-FFF2-40B4-BE49-F238E27FC236}">
                <a16:creationId xmlns:a16="http://schemas.microsoft.com/office/drawing/2014/main" id="{FE10B081-01C7-F14C-9DD4-55915E41B8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74223" y="2707341"/>
            <a:ext cx="4851155" cy="1375561"/>
          </a:xfrm>
          <a:prstGeom prst="rect">
            <a:avLst/>
          </a:prstGeom>
        </p:spPr>
      </p:pic>
    </p:spTree>
    <p:extLst>
      <p:ext uri="{BB962C8B-B14F-4D97-AF65-F5344CB8AC3E}">
        <p14:creationId xmlns:p14="http://schemas.microsoft.com/office/powerpoint/2010/main" val="32387396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White closing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1778F5C-7751-044E-9875-95293E604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CEE64997-BA17-9648-8019-22C2774A6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4223" y="2707341"/>
            <a:ext cx="4851155" cy="1375562"/>
          </a:xfrm>
          <a:prstGeom prst="rect">
            <a:avLst/>
          </a:prstGeom>
        </p:spPr>
      </p:pic>
    </p:spTree>
    <p:extLst>
      <p:ext uri="{BB962C8B-B14F-4D97-AF65-F5344CB8AC3E}">
        <p14:creationId xmlns:p14="http://schemas.microsoft.com/office/powerpoint/2010/main" val="21385309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gradFill flip="none" rotWithShape="1">
            <a:gsLst>
              <a:gs pos="100000">
                <a:schemeClr val="tx1"/>
              </a:gs>
              <a:gs pos="0">
                <a:srgbClr val="30404F"/>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lIns="121909" tIns="60954" rIns="121909" bIns="60954" rtlCol="0" anchor="ctr"/>
          <a:lstStyle/>
          <a:p>
            <a:pPr algn="ctr"/>
            <a:endParaRPr lang="en-US">
              <a:latin typeface="Arial"/>
              <a:cs typeface="Arial"/>
            </a:endParaRPr>
          </a:p>
        </p:txBody>
      </p:sp>
      <p:sp>
        <p:nvSpPr>
          <p:cNvPr id="2" name="Title 1"/>
          <p:cNvSpPr>
            <a:spLocks noGrp="1"/>
          </p:cNvSpPr>
          <p:nvPr>
            <p:ph type="ctrTitle"/>
          </p:nvPr>
        </p:nvSpPr>
        <p:spPr>
          <a:xfrm>
            <a:off x="914400" y="2819405"/>
            <a:ext cx="10363200" cy="1104451"/>
          </a:xfrm>
        </p:spPr>
        <p:txBody>
          <a:bodyPr>
            <a:noAutofit/>
          </a:bodyPr>
          <a:lstStyle>
            <a:lvl1pPr algn="l">
              <a:defRPr sz="4400" b="0" i="0">
                <a:solidFill>
                  <a:schemeClr val="bg1"/>
                </a:solidFill>
                <a:latin typeface="Arial"/>
                <a:ea typeface="Verdana" pitchFamily="34" charset="0"/>
                <a:cs typeface="Arial"/>
              </a:defRPr>
            </a:lvl1pPr>
          </a:lstStyle>
          <a:p>
            <a:r>
              <a:rPr lang="en-US"/>
              <a:t>Click to edit Master title style</a:t>
            </a:r>
          </a:p>
        </p:txBody>
      </p:sp>
      <p:sp>
        <p:nvSpPr>
          <p:cNvPr id="3" name="Subtitle 2"/>
          <p:cNvSpPr>
            <a:spLocks noGrp="1"/>
          </p:cNvSpPr>
          <p:nvPr>
            <p:ph type="subTitle" idx="1"/>
          </p:nvPr>
        </p:nvSpPr>
        <p:spPr>
          <a:xfrm>
            <a:off x="914415" y="3657937"/>
            <a:ext cx="8597900" cy="817601"/>
          </a:xfrm>
          <a:prstGeom prst="rect">
            <a:avLst/>
          </a:prstGeom>
        </p:spPr>
        <p:txBody>
          <a:bodyPr lIns="121917" tIns="60958" rIns="121917" bIns="60958">
            <a:normAutofit/>
          </a:bodyPr>
          <a:lstStyle>
            <a:lvl1pPr marL="76193" indent="0" algn="l">
              <a:buNone/>
              <a:defRPr sz="2700">
                <a:solidFill>
                  <a:schemeClr val="bg1"/>
                </a:solidFill>
                <a:latin typeface="Arial"/>
                <a:cs typeface="Arial"/>
              </a:defRPr>
            </a:lvl1pPr>
            <a:lvl2pPr marL="609539" indent="0" algn="ctr">
              <a:buNone/>
              <a:defRPr>
                <a:solidFill>
                  <a:schemeClr val="tx1">
                    <a:tint val="75000"/>
                  </a:schemeClr>
                </a:solidFill>
              </a:defRPr>
            </a:lvl2pPr>
            <a:lvl3pPr marL="1219080" indent="0" algn="ctr">
              <a:buNone/>
              <a:defRPr>
                <a:solidFill>
                  <a:schemeClr val="tx1">
                    <a:tint val="75000"/>
                  </a:schemeClr>
                </a:solidFill>
              </a:defRPr>
            </a:lvl3pPr>
            <a:lvl4pPr marL="1828618" indent="0" algn="ctr">
              <a:buNone/>
              <a:defRPr>
                <a:solidFill>
                  <a:schemeClr val="tx1">
                    <a:tint val="75000"/>
                  </a:schemeClr>
                </a:solidFill>
              </a:defRPr>
            </a:lvl4pPr>
            <a:lvl5pPr marL="2438158" indent="0" algn="ctr">
              <a:buNone/>
              <a:defRPr>
                <a:solidFill>
                  <a:schemeClr val="tx1">
                    <a:tint val="75000"/>
                  </a:schemeClr>
                </a:solidFill>
              </a:defRPr>
            </a:lvl5pPr>
            <a:lvl6pPr marL="3047696" indent="0" algn="ctr">
              <a:buNone/>
              <a:defRPr>
                <a:solidFill>
                  <a:schemeClr val="tx1">
                    <a:tint val="75000"/>
                  </a:schemeClr>
                </a:solidFill>
              </a:defRPr>
            </a:lvl6pPr>
            <a:lvl7pPr marL="3657235" indent="0" algn="ctr">
              <a:buNone/>
              <a:defRPr>
                <a:solidFill>
                  <a:schemeClr val="tx1">
                    <a:tint val="75000"/>
                  </a:schemeClr>
                </a:solidFill>
              </a:defRPr>
            </a:lvl7pPr>
            <a:lvl8pPr marL="4266773" indent="0" algn="ctr">
              <a:buNone/>
              <a:defRPr>
                <a:solidFill>
                  <a:schemeClr val="tx1">
                    <a:tint val="75000"/>
                  </a:schemeClr>
                </a:solidFill>
              </a:defRPr>
            </a:lvl8pPr>
            <a:lvl9pPr marL="4876313" indent="0" algn="ctr">
              <a:buNone/>
              <a:defRPr>
                <a:solidFill>
                  <a:schemeClr val="tx1">
                    <a:tint val="75000"/>
                  </a:schemeClr>
                </a:solidFill>
              </a:defRPr>
            </a:lvl9pPr>
          </a:lstStyle>
          <a:p>
            <a:r>
              <a:rPr lang="en-US"/>
              <a:t>Click to edit Master subtitle style</a:t>
            </a:r>
          </a:p>
        </p:txBody>
      </p:sp>
      <p:sp>
        <p:nvSpPr>
          <p:cNvPr id="25" name="Rectangle 24"/>
          <p:cNvSpPr/>
          <p:nvPr/>
        </p:nvSpPr>
        <p:spPr>
          <a:xfrm>
            <a:off x="0" y="6553200"/>
            <a:ext cx="12192000" cy="30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9" tIns="60954" rIns="121909" bIns="60954" rtlCol="0" anchor="ctr"/>
          <a:lstStyle/>
          <a:p>
            <a:pPr algn="ctr"/>
            <a:endParaRPr lang="en-US">
              <a:latin typeface="Arial" panose="020B0604020202020204" pitchFamily="34" charset="0"/>
              <a:cs typeface="Arial" panose="020B0604020202020204" pitchFamily="34" charset="0"/>
            </a:endParaRPr>
          </a:p>
        </p:txBody>
      </p:sp>
      <p:sp>
        <p:nvSpPr>
          <p:cNvPr id="26" name="TextBox 25"/>
          <p:cNvSpPr txBox="1"/>
          <p:nvPr/>
        </p:nvSpPr>
        <p:spPr>
          <a:xfrm>
            <a:off x="203200" y="6563260"/>
            <a:ext cx="6908800" cy="284681"/>
          </a:xfrm>
          <a:prstGeom prst="rect">
            <a:avLst/>
          </a:prstGeom>
          <a:noFill/>
        </p:spPr>
        <p:txBody>
          <a:bodyPr wrap="square" lIns="121909" tIns="60954" rIns="121909" bIns="60954" rtlCol="0" anchor="ctr">
            <a:spAutoFit/>
          </a:bodyPr>
          <a:lstStyle/>
          <a:p>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Copyright © 2021</a:t>
            </a:r>
            <a:r>
              <a:rPr lang="en-US" sz="1050" b="0" i="0" kern="1200" baseline="0">
                <a:solidFill>
                  <a:schemeClr val="bg1"/>
                </a:solidFill>
                <a:effectLst/>
                <a:latin typeface="Arial" panose="020B0604020202020204" pitchFamily="34" charset="0"/>
                <a:ea typeface="Verdana" pitchFamily="34" charset="0"/>
                <a:cs typeface="Arial" panose="020B0604020202020204" pitchFamily="34" charset="0"/>
              </a:rPr>
              <a:t> </a:t>
            </a:r>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World Wide Technology, Inc. All rights reserved.</a:t>
            </a:r>
          </a:p>
        </p:txBody>
      </p:sp>
      <p:pic>
        <p:nvPicPr>
          <p:cNvPr id="5" name="Picture 4">
            <a:extLst>
              <a:ext uri="{FF2B5EF4-FFF2-40B4-BE49-F238E27FC236}">
                <a16:creationId xmlns:a16="http://schemas.microsoft.com/office/drawing/2014/main" id="{E97ECB33-87CA-8F45-9539-C9FA23FE6F5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1646" y="1580275"/>
            <a:ext cx="5591907" cy="613387"/>
          </a:xfrm>
          <a:prstGeom prst="rect">
            <a:avLst/>
          </a:prstGeom>
        </p:spPr>
      </p:pic>
    </p:spTree>
    <p:extLst>
      <p:ext uri="{BB962C8B-B14F-4D97-AF65-F5344CB8AC3E}">
        <p14:creationId xmlns:p14="http://schemas.microsoft.com/office/powerpoint/2010/main" val="3158587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3 - Title and bod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0683" cy="613258"/>
          </a:xfrm>
          <a:prstGeom prst="rect">
            <a:avLst/>
          </a:prstGeom>
        </p:spPr>
        <p:txBody>
          <a:bodyPr>
            <a:noAutofit/>
          </a:bodyPr>
          <a:lstStyle>
            <a:lvl1pPr algn="l">
              <a:defRPr sz="2800" b="1" i="0" cap="none" baseline="0">
                <a:solidFill>
                  <a:schemeClr val="tx2"/>
                </a:solidFill>
                <a:latin typeface="Arial" panose="020B0604020202020204" pitchFamily="34" charset="0"/>
                <a:cs typeface="Arial" pitchFamily="34" charset="0"/>
              </a:defRPr>
            </a:lvl1pPr>
          </a:lstStyle>
          <a:p>
            <a:r>
              <a:rPr lang="en-US"/>
              <a:t>Click here to insert title</a:t>
            </a:r>
          </a:p>
        </p:txBody>
      </p:sp>
      <p:sp>
        <p:nvSpPr>
          <p:cNvPr id="4" name="Text Placeholder 3">
            <a:extLst>
              <a:ext uri="{FF2B5EF4-FFF2-40B4-BE49-F238E27FC236}">
                <a16:creationId xmlns:a16="http://schemas.microsoft.com/office/drawing/2014/main" id="{E0CB8754-04A6-B646-8340-00FF4A8E6D41}"/>
              </a:ext>
            </a:extLst>
          </p:cNvPr>
          <p:cNvSpPr>
            <a:spLocks noGrp="1"/>
          </p:cNvSpPr>
          <p:nvPr>
            <p:ph type="body" sz="quarter" idx="10"/>
          </p:nvPr>
        </p:nvSpPr>
        <p:spPr>
          <a:xfrm>
            <a:off x="720725" y="1357313"/>
            <a:ext cx="10860088" cy="5043487"/>
          </a:xfrm>
          <a:prstGeom prst="rect">
            <a:avLst/>
          </a:prstGeom>
        </p:spPr>
        <p:txBody>
          <a:bodyPr/>
          <a:lstStyle>
            <a:lvl1pPr marL="0" indent="0">
              <a:buNone/>
              <a:defRPr sz="2000" b="1">
                <a:solidFill>
                  <a:schemeClr val="tx1"/>
                </a:solidFill>
                <a:latin typeface="Arial" panose="020B0604020202020204" pitchFamily="34" charset="0"/>
                <a:cs typeface="Arial" panose="020B0604020202020204" pitchFamily="34" charset="0"/>
              </a:defRPr>
            </a:lvl1pPr>
            <a:lvl2pPr marL="685800" indent="-2286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buFont typeface="AppleSymbols" panose="02000000000000000000" pitchFamily="2" charset="-79"/>
              <a:buChar char="⎼"/>
              <a:defRPr sz="2000">
                <a:solidFill>
                  <a:schemeClr val="tx1"/>
                </a:solidFill>
                <a:latin typeface="Arial" panose="020B0604020202020204" pitchFamily="34" charset="0"/>
                <a:cs typeface="Arial" panose="020B0604020202020204" pitchFamily="34" charset="0"/>
              </a:defRPr>
            </a:lvl3pPr>
            <a:lvl4pPr>
              <a:defRPr sz="2000">
                <a:solidFill>
                  <a:schemeClr val="tx1"/>
                </a:solidFill>
                <a:latin typeface="Arial" panose="020B0604020202020204" pitchFamily="34" charset="0"/>
                <a:cs typeface="Arial" panose="020B0604020202020204" pitchFamily="34" charset="0"/>
              </a:defRPr>
            </a:lvl4pPr>
            <a:lvl5pPr>
              <a:defRPr sz="2000">
                <a:solidFill>
                  <a:schemeClr val="tx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ontent Placeholder 6">
            <a:extLst>
              <a:ext uri="{FF2B5EF4-FFF2-40B4-BE49-F238E27FC236}">
                <a16:creationId xmlns:a16="http://schemas.microsoft.com/office/drawing/2014/main" id="{05DC36EF-46CB-A94E-B753-49EBB82EF70F}"/>
              </a:ext>
            </a:extLst>
          </p:cNvPr>
          <p:cNvSpPr>
            <a:spLocks noGrp="1"/>
          </p:cNvSpPr>
          <p:nvPr>
            <p:ph sz="quarter" idx="11" hasCustomPrompt="1"/>
          </p:nvPr>
        </p:nvSpPr>
        <p:spPr>
          <a:xfrm>
            <a:off x="208541" y="6525491"/>
            <a:ext cx="11609386" cy="235527"/>
          </a:xfrm>
          <a:prstGeom prst="rect">
            <a:avLst/>
          </a:prstGeom>
        </p:spPr>
        <p:txBody>
          <a:bodyPr anchor="b"/>
          <a:lstStyle>
            <a:lvl1pPr marL="0" indent="0">
              <a:buNone/>
              <a:defRPr sz="1100">
                <a:solidFill>
                  <a:schemeClr val="tx1"/>
                </a:solidFill>
                <a:latin typeface="Arial" panose="020B0604020202020204" pitchFamily="34" charset="0"/>
                <a:cs typeface="Arial" panose="020B0604020202020204" pitchFamily="34" charset="0"/>
              </a:defRPr>
            </a:lvl1pPr>
          </a:lstStyle>
          <a:p>
            <a:pPr lvl="0"/>
            <a:r>
              <a:rPr lang="en-US"/>
              <a:t>Insert source and / or footnotes here</a:t>
            </a:r>
          </a:p>
        </p:txBody>
      </p:sp>
    </p:spTree>
    <p:extLst>
      <p:ext uri="{BB962C8B-B14F-4D97-AF65-F5344CB8AC3E}">
        <p14:creationId xmlns:p14="http://schemas.microsoft.com/office/powerpoint/2010/main" val="18006482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1_2-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0683" cy="613258"/>
          </a:xfrm>
          <a:prstGeom prst="rect">
            <a:avLst/>
          </a:prstGeom>
        </p:spPr>
        <p:txBody>
          <a:bodyPr>
            <a:noAutofit/>
          </a:bodyPr>
          <a:lstStyle>
            <a:lvl1pPr algn="l">
              <a:defRPr sz="2800" b="1" i="0" cap="none" baseline="0">
                <a:solidFill>
                  <a:schemeClr val="tx2"/>
                </a:solidFill>
                <a:latin typeface="Arial" panose="020B0604020202020204" pitchFamily="34" charset="0"/>
                <a:cs typeface="Arial" pitchFamily="34" charset="0"/>
              </a:defRPr>
            </a:lvl1pPr>
          </a:lstStyle>
          <a:p>
            <a:r>
              <a:rPr lang="en-US"/>
              <a:t>Click here to add title</a:t>
            </a:r>
          </a:p>
        </p:txBody>
      </p:sp>
      <p:sp>
        <p:nvSpPr>
          <p:cNvPr id="7" name="Content Placeholder 6">
            <a:extLst>
              <a:ext uri="{FF2B5EF4-FFF2-40B4-BE49-F238E27FC236}">
                <a16:creationId xmlns:a16="http://schemas.microsoft.com/office/drawing/2014/main" id="{9E448B19-0CB4-3043-9B1D-AE5E1E187FC5}"/>
              </a:ext>
            </a:extLst>
          </p:cNvPr>
          <p:cNvSpPr>
            <a:spLocks noGrp="1"/>
          </p:cNvSpPr>
          <p:nvPr>
            <p:ph sz="quarter" idx="11" hasCustomPrompt="1"/>
          </p:nvPr>
        </p:nvSpPr>
        <p:spPr>
          <a:xfrm>
            <a:off x="208541" y="6525491"/>
            <a:ext cx="11650950" cy="235527"/>
          </a:xfrm>
          <a:prstGeom prst="rect">
            <a:avLst/>
          </a:prstGeom>
        </p:spPr>
        <p:txBody>
          <a:bodyPr anchor="b"/>
          <a:lstStyle>
            <a:lvl1pPr marL="0" indent="0">
              <a:buNone/>
              <a:defRPr sz="1100">
                <a:solidFill>
                  <a:schemeClr val="tx1"/>
                </a:solidFill>
                <a:latin typeface="Arial" panose="020B0604020202020204" pitchFamily="34" charset="0"/>
                <a:cs typeface="Arial" panose="020B0604020202020204" pitchFamily="34" charset="0"/>
              </a:defRPr>
            </a:lvl1pPr>
          </a:lstStyle>
          <a:p>
            <a:pPr lvl="0"/>
            <a:r>
              <a:rPr lang="en-US"/>
              <a:t>Insert source and / or footnotes here</a:t>
            </a:r>
          </a:p>
        </p:txBody>
      </p:sp>
    </p:spTree>
    <p:extLst>
      <p:ext uri="{BB962C8B-B14F-4D97-AF65-F5344CB8AC3E}">
        <p14:creationId xmlns:p14="http://schemas.microsoft.com/office/powerpoint/2010/main" val="23538656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with cultur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4369" y="-1"/>
            <a:ext cx="12187631" cy="6858001"/>
            <a:chOff x="8739" y="-1"/>
            <a:chExt cx="2437843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739" y="5723738"/>
              <a:ext cx="799226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873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12F8B860-788E-C94C-8B7F-A0F8612C5C77}"/>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706637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p:txBody>
          <a:bodyPr/>
          <a:lstStyle>
            <a:lvl1pPr>
              <a:defRPr>
                <a:latin typeface="+mn-lt"/>
              </a:defRPr>
            </a:lvl1pPr>
          </a:lstStyle>
          <a:p>
            <a:fld id="{30C47768-7B87-4333-AB29-62AF06BDECD9}" type="slidenum">
              <a:rPr lang="en-US" smtClean="0"/>
              <a:t>‹#›</a:t>
            </a:fld>
            <a:endParaRPr lang="en-US"/>
          </a:p>
        </p:txBody>
      </p:sp>
      <p:sp>
        <p:nvSpPr>
          <p:cNvPr id="7" name="Text Placeholder 6"/>
          <p:cNvSpPr>
            <a:spLocks noGrp="1"/>
          </p:cNvSpPr>
          <p:nvPr>
            <p:ph type="body" sz="quarter" idx="13"/>
          </p:nvPr>
        </p:nvSpPr>
        <p:spPr>
          <a:xfrm>
            <a:off x="489025" y="1139826"/>
            <a:ext cx="11214026" cy="4811713"/>
          </a:xfrm>
        </p:spPr>
        <p:txBody>
          <a:bodyPr/>
          <a:lstStyle>
            <a:lvl1pPr>
              <a:defRPr sz="1800">
                <a:latin typeface="ATT Aleck Sans" panose="020B0503020203020204" pitchFamily="34" charset="0"/>
                <a:cs typeface="ATT Aleck Sans" panose="020B0503020203020204" pitchFamily="34" charset="0"/>
              </a:defRPr>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
          <p:cNvSpPr>
            <a:spLocks noGrp="1"/>
          </p:cNvSpPr>
          <p:nvPr>
            <p:ph type="title"/>
          </p:nvPr>
        </p:nvSpPr>
        <p:spPr>
          <a:xfrm>
            <a:off x="491067" y="522779"/>
            <a:ext cx="11211984" cy="342206"/>
          </a:xfrm>
        </p:spPr>
        <p:txBody>
          <a:bodyPr/>
          <a:lstStyle>
            <a:lvl1pPr>
              <a:defRPr sz="2000">
                <a:solidFill>
                  <a:schemeClr val="tx2"/>
                </a:solidFill>
              </a:defRPr>
            </a:lvl1pPr>
          </a:lstStyle>
          <a:p>
            <a:r>
              <a:rPr lang="en-US"/>
              <a:t>Click to edit Master title style</a:t>
            </a:r>
          </a:p>
        </p:txBody>
      </p:sp>
      <p:cxnSp>
        <p:nvCxnSpPr>
          <p:cNvPr id="5" name="Straight Connector 4"/>
          <p:cNvCxnSpPr/>
          <p:nvPr/>
        </p:nvCxnSpPr>
        <p:spPr>
          <a:xfrm>
            <a:off x="483038" y="901713"/>
            <a:ext cx="11250050"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7619700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break with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306309"/>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pic>
        <p:nvPicPr>
          <p:cNvPr id="8" name="Picture 7" descr="Graphical user interface, text&#10;&#10;Description automatically generated">
            <a:extLst>
              <a:ext uri="{FF2B5EF4-FFF2-40B4-BE49-F238E27FC236}">
                <a16:creationId xmlns:a16="http://schemas.microsoft.com/office/drawing/2014/main" id="{99017C11-1086-6B49-95E7-3ED01C56F8CB}"/>
              </a:ext>
            </a:extLst>
          </p:cNvPr>
          <p:cNvPicPr>
            <a:picLocks noChangeAspect="1"/>
          </p:cNvPicPr>
          <p:nvPr/>
        </p:nvPicPr>
        <p:blipFill rotWithShape="1">
          <a:blip r:embed="rId3">
            <a:extLst>
              <a:ext uri="{28A0092B-C50C-407E-A947-70E740481C1C}">
                <a14:useLocalDpi xmlns:a14="http://schemas.microsoft.com/office/drawing/2010/main" val="0"/>
              </a:ext>
            </a:extLst>
          </a:blip>
          <a:srcRect l="8085" t="20608" r="8339" b="34816"/>
          <a:stretch/>
        </p:blipFill>
        <p:spPr>
          <a:xfrm>
            <a:off x="4949208" y="5156189"/>
            <a:ext cx="2293584" cy="502769"/>
          </a:xfrm>
          <a:prstGeom prst="rect">
            <a:avLst/>
          </a:prstGeom>
        </p:spPr>
      </p:pic>
    </p:spTree>
    <p:extLst>
      <p:ext uri="{BB962C8B-B14F-4D97-AF65-F5344CB8AC3E}">
        <p14:creationId xmlns:p14="http://schemas.microsoft.com/office/powerpoint/2010/main" val="37947847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2pPr>
              <a:defRPr b="0" i="0"/>
            </a:lvl2pPr>
            <a:lvl3pPr marL="514338" indent="-230182">
              <a:buFont typeface="Graphik" panose="020B0503030202060203" pitchFamily="34" charset="0"/>
              <a:buChar char="–"/>
              <a:defRPr b="0" i="0"/>
            </a:lvl3pPr>
            <a:lvl5pPr marL="857229" indent="-177796">
              <a:buFont typeface="Graphik" panose="020B0503030202060203" pitchFamily="34" charset="0"/>
              <a:buChar char="–"/>
              <a:defRPr/>
            </a:lvl5pPr>
          </a:lstStyle>
          <a:p>
            <a:pPr lvl="0"/>
            <a:r>
              <a:rPr lang="en-US"/>
              <a:t>Click to edit Master text styles</a:t>
            </a:r>
          </a:p>
          <a:p>
            <a:pPr lvl="1"/>
            <a:r>
              <a:rPr lang="en-US"/>
              <a:t>Second level</a:t>
            </a:r>
          </a:p>
          <a:p>
            <a:pPr lvl="2"/>
            <a:r>
              <a:rPr lang="en-US"/>
              <a:t>Third level</a:t>
            </a:r>
          </a:p>
        </p:txBody>
      </p:sp>
      <p:sp>
        <p:nvSpPr>
          <p:cNvPr id="11" name="Title 10"/>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20"/>
          </p:nvPr>
        </p:nvSpPr>
        <p:spPr/>
        <p:txBody>
          <a:bodyPr/>
          <a:lstStyle>
            <a:lvl1pPr>
              <a:defRPr b="0" i="0"/>
            </a:lvl1pPr>
          </a:lstStyle>
          <a:p>
            <a:endParaRPr lang="en-US"/>
          </a:p>
        </p:txBody>
      </p:sp>
      <p:sp>
        <p:nvSpPr>
          <p:cNvPr id="4" name="Slide Number Placeholder 3"/>
          <p:cNvSpPr>
            <a:spLocks noGrp="1"/>
          </p:cNvSpPr>
          <p:nvPr>
            <p:ph type="sldNum" sz="quarter" idx="21"/>
          </p:nvPr>
        </p:nvSpPr>
        <p:spPr/>
        <p:txBody>
          <a:bodyPr/>
          <a:lstStyle>
            <a:lvl1pPr>
              <a:defRPr b="0" i="0"/>
            </a:lvl1pPr>
          </a:lstStyle>
          <a:p>
            <a:fld id="{30C47768-7B87-4333-AB29-62AF06BDECD9}" type="slidenum">
              <a:rPr lang="en-US" smtClean="0"/>
              <a:t>‹#›</a:t>
            </a:fld>
            <a:endParaRPr lang="en-US"/>
          </a:p>
        </p:txBody>
      </p:sp>
    </p:spTree>
    <p:extLst>
      <p:ext uri="{BB962C8B-B14F-4D97-AF65-F5344CB8AC3E}">
        <p14:creationId xmlns:p14="http://schemas.microsoft.com/office/powerpoint/2010/main" val="954997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break without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741972"/>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169510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ontent with white background an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CE5E871A-287F-4448-96C3-7B18B6F646E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59054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ntent with white background and trim">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5887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Content on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9860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Content with gray background and log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331397FE-DEA1-6D44-9EA0-08CAF10EDF33}"/>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64158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Content with gray background and tri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spcBef>
                <a:spcPts val="0"/>
              </a:spcBef>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035778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49D7B91C-A6EE-B2F4-3DDB-A84D1A1C839A}"/>
              </a:ext>
            </a:extLst>
          </p:cNvPr>
          <p:cNvGraphicFramePr>
            <a:graphicFrameLocks noChangeAspect="1"/>
          </p:cNvGraphicFramePr>
          <p:nvPr userDrawn="1">
            <p:custDataLst>
              <p:tags r:id="rId32"/>
            </p:custDataLst>
            <p:extLst>
              <p:ext uri="{D42A27DB-BD31-4B8C-83A1-F6EECF244321}">
                <p14:modId xmlns:p14="http://schemas.microsoft.com/office/powerpoint/2010/main" val="10446927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3" imgW="333" imgH="336" progId="TCLayout.ActiveDocument.1">
                  <p:embed/>
                </p:oleObj>
              </mc:Choice>
              <mc:Fallback>
                <p:oleObj name="think-cell Slide" r:id="rId33" imgW="333" imgH="336" progId="TCLayout.ActiveDocument.1">
                  <p:embed/>
                  <p:pic>
                    <p:nvPicPr>
                      <p:cNvPr id="8" name="Object 7" hidden="1">
                        <a:extLst>
                          <a:ext uri="{FF2B5EF4-FFF2-40B4-BE49-F238E27FC236}">
                            <a16:creationId xmlns:a16="http://schemas.microsoft.com/office/drawing/2014/main" id="{49D7B91C-A6EE-B2F4-3DDB-A84D1A1C839A}"/>
                          </a:ext>
                        </a:extLst>
                      </p:cNvPr>
                      <p:cNvPicPr/>
                      <p:nvPr/>
                    </p:nvPicPr>
                    <p:blipFill>
                      <a:blip r:embed="rId34"/>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838200" y="365126"/>
            <a:ext cx="10515600" cy="811922"/>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838200" y="1410511"/>
            <a:ext cx="10515600" cy="4766453"/>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2C386F-201B-4116-877F-6C3DF1F1CF7D}" type="datetimeFigureOut">
              <a:rPr lang="en-US" smtClean="0"/>
              <a:t>7/29/2023</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47768-7B87-4333-AB29-62AF06BDECD9}" type="slidenum">
              <a:rPr lang="en-US" smtClean="0"/>
              <a:t>‹#›</a:t>
            </a:fld>
            <a:endParaRPr lang="en-US"/>
          </a:p>
        </p:txBody>
      </p:sp>
    </p:spTree>
    <p:extLst>
      <p:ext uri="{BB962C8B-B14F-4D97-AF65-F5344CB8AC3E}">
        <p14:creationId xmlns:p14="http://schemas.microsoft.com/office/powerpoint/2010/main" val="3572656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9" r:id="rId25"/>
    <p:sldLayoutId id="2147483690" r:id="rId26"/>
    <p:sldLayoutId id="2147483691" r:id="rId27"/>
    <p:sldLayoutId id="2147483692" r:id="rId28"/>
    <p:sldLayoutId id="2147483693" r:id="rId29"/>
    <p:sldLayoutId id="2147483694" r:id="rId30"/>
  </p:sldLayoutIdLst>
  <p:txStyles>
    <p:titleStyle>
      <a:lvl1pPr algn="l" defTabSz="914217" rtl="0" eaLnBrk="1" latinLnBrk="0" hangingPunct="1">
        <a:lnSpc>
          <a:spcPct val="100000"/>
        </a:lnSpc>
        <a:spcBef>
          <a:spcPct val="0"/>
        </a:spcBef>
        <a:buNone/>
        <a:defRPr sz="3299" kern="1200">
          <a:solidFill>
            <a:srgbClr val="333333"/>
          </a:solidFill>
          <a:latin typeface="Arial" panose="020B0604020202020204" pitchFamily="34" charset="0"/>
          <a:ea typeface="+mj-ea"/>
          <a:cs typeface="Arial" panose="020B0604020202020204" pitchFamily="34" charset="0"/>
        </a:defRPr>
      </a:lvl1pPr>
    </p:titleStyle>
    <p:body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rgbClr val="333333"/>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5.xml"/><Relationship Id="rId1" Type="http://schemas.openxmlformats.org/officeDocument/2006/relationships/tags" Target="../tags/tag8.xml"/><Relationship Id="rId4" Type="http://schemas.openxmlformats.org/officeDocument/2006/relationships/image" Target="../media/image1.em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D0B0F2-4309-45A3-A99E-4F152CEFF5E6}"/>
              </a:ext>
            </a:extLst>
          </p:cNvPr>
          <p:cNvSpPr>
            <a:spLocks noGrp="1"/>
          </p:cNvSpPr>
          <p:nvPr>
            <p:ph type="ctrTitle"/>
          </p:nvPr>
        </p:nvSpPr>
        <p:spPr>
          <a:xfrm>
            <a:off x="794521" y="2508718"/>
            <a:ext cx="7375650" cy="1655763"/>
          </a:xfrm>
        </p:spPr>
        <p:txBody>
          <a:bodyPr/>
          <a:lstStyle/>
          <a:p>
            <a:r>
              <a:rPr lang="en-US" b="1" dirty="0"/>
              <a:t>Aurum Mining Corporation (AMC) </a:t>
            </a:r>
            <a:br>
              <a:rPr lang="en-US" dirty="0"/>
            </a:br>
            <a:r>
              <a:rPr lang="en-US" sz="2000" dirty="0"/>
              <a:t>Empowering the Health &amp; Safety organization</a:t>
            </a:r>
            <a:endParaRPr lang="en-US" sz="2800" dirty="0"/>
          </a:p>
        </p:txBody>
      </p:sp>
      <p:sp>
        <p:nvSpPr>
          <p:cNvPr id="6" name="Subtitle 5">
            <a:extLst>
              <a:ext uri="{FF2B5EF4-FFF2-40B4-BE49-F238E27FC236}">
                <a16:creationId xmlns:a16="http://schemas.microsoft.com/office/drawing/2014/main" id="{BE993E83-2AA5-459F-B4CB-E9A02A8098F7}"/>
              </a:ext>
            </a:extLst>
          </p:cNvPr>
          <p:cNvSpPr>
            <a:spLocks noGrp="1"/>
          </p:cNvSpPr>
          <p:nvPr>
            <p:ph type="subTitle" idx="1"/>
          </p:nvPr>
        </p:nvSpPr>
        <p:spPr>
          <a:xfrm>
            <a:off x="794521" y="4256556"/>
            <a:ext cx="7375650" cy="1655762"/>
          </a:xfrm>
        </p:spPr>
        <p:txBody>
          <a:bodyPr/>
          <a:lstStyle/>
          <a:p>
            <a:r>
              <a:rPr lang="en-US" dirty="0"/>
              <a:t>Trilytics’23 Conclave Case Study</a:t>
            </a:r>
          </a:p>
        </p:txBody>
      </p:sp>
      <p:sp>
        <p:nvSpPr>
          <p:cNvPr id="3" name="TextBox 2">
            <a:extLst>
              <a:ext uri="{FF2B5EF4-FFF2-40B4-BE49-F238E27FC236}">
                <a16:creationId xmlns:a16="http://schemas.microsoft.com/office/drawing/2014/main" id="{4FE56EAB-1525-89A3-3BAA-F7E4673AD8B5}"/>
              </a:ext>
            </a:extLst>
          </p:cNvPr>
          <p:cNvSpPr txBox="1"/>
          <p:nvPr/>
        </p:nvSpPr>
        <p:spPr>
          <a:xfrm>
            <a:off x="867266" y="4949072"/>
            <a:ext cx="4864231" cy="646331"/>
          </a:xfrm>
          <a:prstGeom prst="rect">
            <a:avLst/>
          </a:prstGeom>
          <a:noFill/>
        </p:spPr>
        <p:txBody>
          <a:bodyPr wrap="square" rtlCol="0">
            <a:spAutoFit/>
          </a:bodyPr>
          <a:lstStyle/>
          <a:p>
            <a:r>
              <a:rPr lang="en-US" sz="3600" dirty="0">
                <a:solidFill>
                  <a:schemeClr val="bg1"/>
                </a:solidFill>
                <a:latin typeface="Freestyle Script" panose="030804020302050B0404" pitchFamily="66" charset="0"/>
              </a:rPr>
              <a:t>Team :</a:t>
            </a:r>
            <a:r>
              <a:rPr lang="en-US" sz="2400" dirty="0">
                <a:solidFill>
                  <a:schemeClr val="bg1"/>
                </a:solidFill>
                <a:latin typeface="Freestyle Script" panose="030804020302050B0404" pitchFamily="66" charset="0"/>
              </a:rPr>
              <a:t> </a:t>
            </a:r>
            <a:r>
              <a:rPr lang="en-US" sz="3600" dirty="0">
                <a:solidFill>
                  <a:schemeClr val="bg1"/>
                </a:solidFill>
                <a:latin typeface="Bookman Old Style" panose="02050604050505020204" pitchFamily="18" charset="0"/>
              </a:rPr>
              <a:t>LeZit JanBi</a:t>
            </a:r>
            <a:endParaRPr lang="en-IN" sz="3600" dirty="0">
              <a:solidFill>
                <a:schemeClr val="bg1"/>
              </a:solidFill>
              <a:latin typeface="Bookman Old Style" panose="02050604050505020204" pitchFamily="18" charset="0"/>
            </a:endParaRPr>
          </a:p>
        </p:txBody>
      </p:sp>
      <p:sp>
        <p:nvSpPr>
          <p:cNvPr id="4" name="TextBox 3">
            <a:extLst>
              <a:ext uri="{FF2B5EF4-FFF2-40B4-BE49-F238E27FC236}">
                <a16:creationId xmlns:a16="http://schemas.microsoft.com/office/drawing/2014/main" id="{16950D67-291B-38E2-2BBC-F6B0C4D63C94}"/>
              </a:ext>
            </a:extLst>
          </p:cNvPr>
          <p:cNvSpPr txBox="1"/>
          <p:nvPr/>
        </p:nvSpPr>
        <p:spPr>
          <a:xfrm>
            <a:off x="1951348" y="5595403"/>
            <a:ext cx="2375554" cy="1015663"/>
          </a:xfrm>
          <a:prstGeom prst="rect">
            <a:avLst/>
          </a:prstGeom>
          <a:noFill/>
        </p:spPr>
        <p:txBody>
          <a:bodyPr wrap="square" rtlCol="0">
            <a:spAutoFit/>
          </a:bodyPr>
          <a:lstStyle/>
          <a:p>
            <a:pPr marL="342900" indent="-342900">
              <a:buFont typeface="Wingdings" panose="05000000000000000000" pitchFamily="2" charset="2"/>
              <a:buChar char="v"/>
            </a:pPr>
            <a:r>
              <a:rPr lang="en-US" sz="2000" dirty="0">
                <a:solidFill>
                  <a:schemeClr val="bg1"/>
                </a:solidFill>
              </a:rPr>
              <a:t>Srijan Rit</a:t>
            </a:r>
          </a:p>
          <a:p>
            <a:pPr marL="342900" indent="-342900">
              <a:buFont typeface="Wingdings" panose="05000000000000000000" pitchFamily="2" charset="2"/>
              <a:buChar char="v"/>
            </a:pPr>
            <a:r>
              <a:rPr lang="en-US" sz="2000" dirty="0">
                <a:solidFill>
                  <a:schemeClr val="bg1"/>
                </a:solidFill>
              </a:rPr>
              <a:t>Anirban Dey</a:t>
            </a:r>
          </a:p>
          <a:p>
            <a:pPr marL="342900" indent="-342900">
              <a:buFont typeface="Wingdings" panose="05000000000000000000" pitchFamily="2" charset="2"/>
              <a:buChar char="v"/>
            </a:pPr>
            <a:r>
              <a:rPr lang="en-US" sz="2000" dirty="0">
                <a:solidFill>
                  <a:schemeClr val="bg1"/>
                </a:solidFill>
              </a:rPr>
              <a:t>Bidit Sadhukhan</a:t>
            </a:r>
            <a:endParaRPr lang="en-IN" sz="2000" dirty="0">
              <a:solidFill>
                <a:schemeClr val="bg1"/>
              </a:solidFill>
            </a:endParaRPr>
          </a:p>
        </p:txBody>
      </p:sp>
    </p:spTree>
    <p:custDataLst>
      <p:tags r:id="rId1"/>
    </p:custDataLst>
    <p:extLst>
      <p:ext uri="{BB962C8B-B14F-4D97-AF65-F5344CB8AC3E}">
        <p14:creationId xmlns:p14="http://schemas.microsoft.com/office/powerpoint/2010/main" val="3778839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p:txBody>
          <a:bodyPr/>
          <a:lstStyle/>
          <a:p>
            <a:r>
              <a:rPr lang="en-US" b="1"/>
              <a:t>Executive Summary</a:t>
            </a:r>
          </a:p>
        </p:txBody>
      </p:sp>
      <p:sp>
        <p:nvSpPr>
          <p:cNvPr id="5" name="Content Placeholder 4">
            <a:extLst>
              <a:ext uri="{FF2B5EF4-FFF2-40B4-BE49-F238E27FC236}">
                <a16:creationId xmlns:a16="http://schemas.microsoft.com/office/drawing/2014/main" id="{F5F1C2A8-A496-413C-A12B-6B89FE481AB1}"/>
              </a:ext>
            </a:extLst>
          </p:cNvPr>
          <p:cNvSpPr>
            <a:spLocks noGrp="1"/>
          </p:cNvSpPr>
          <p:nvPr>
            <p:ph idx="1"/>
          </p:nvPr>
        </p:nvSpPr>
        <p:spPr>
          <a:xfrm>
            <a:off x="538964" y="4987636"/>
            <a:ext cx="11569910" cy="1621496"/>
          </a:xfrm>
          <a:solidFill>
            <a:schemeClr val="bg1"/>
          </a:solidFill>
        </p:spPr>
        <p:txBody>
          <a:bodyPr vert="horz" lIns="91440" tIns="45720" rIns="91440" bIns="45720" rtlCol="0" anchor="t">
            <a:noAutofit/>
          </a:bodyPr>
          <a:lstStyle/>
          <a:p>
            <a:pPr marL="227965" indent="-227965">
              <a:spcAft>
                <a:spcPts val="0"/>
              </a:spcAft>
              <a:buFontTx/>
              <a:buChar char="-"/>
            </a:pPr>
            <a:r>
              <a:rPr lang="en-US" sz="1600" i="1" dirty="0">
                <a:solidFill>
                  <a:schemeClr val="bg1">
                    <a:lumMod val="65000"/>
                  </a:schemeClr>
                </a:solidFill>
                <a:latin typeface="Arial"/>
                <a:cs typeface="Arial"/>
              </a:rPr>
              <a:t>You have one page to summarize the intended business objectives, model approach, model outcome and business value to an audience that may or may not be technically inclined</a:t>
            </a:r>
            <a:endParaRPr lang="en-US" dirty="0">
              <a:solidFill>
                <a:schemeClr val="bg1">
                  <a:lumMod val="65000"/>
                </a:schemeClr>
              </a:solidFill>
              <a:latin typeface="Arial"/>
              <a:cs typeface="Arial"/>
            </a:endParaRPr>
          </a:p>
          <a:p>
            <a:pPr marL="227965" indent="-227965">
              <a:spcAft>
                <a:spcPts val="0"/>
              </a:spcAft>
              <a:buFontTx/>
              <a:buChar char="-"/>
            </a:pPr>
            <a:r>
              <a:rPr lang="en-US" sz="1600" i="1" dirty="0">
                <a:solidFill>
                  <a:schemeClr val="bg1">
                    <a:lumMod val="65000"/>
                  </a:schemeClr>
                </a:solidFill>
                <a:latin typeface="Arial"/>
                <a:cs typeface="Arial"/>
              </a:rPr>
              <a:t>This page should act as a substitute for all the slides following it; it needn’t have all the details, but there shouldn’t be a key takeaway missing from it</a:t>
            </a:r>
          </a:p>
          <a:p>
            <a:pPr marL="227965" indent="-227965">
              <a:spcAft>
                <a:spcPts val="0"/>
              </a:spcAft>
              <a:buFontTx/>
              <a:buChar char="-"/>
            </a:pPr>
            <a:r>
              <a:rPr lang="en-US" sz="1600" i="1" dirty="0">
                <a:solidFill>
                  <a:schemeClr val="bg1">
                    <a:lumMod val="65000"/>
                  </a:schemeClr>
                </a:solidFill>
                <a:latin typeface="Arial"/>
                <a:cs typeface="Arial"/>
              </a:rPr>
              <a:t>Remember anybody could be reading this summary; it may be the chief data scientist from Aurum who’s been working with you daily on the project, or it could be the CEO who’s hearing about this for the first time</a:t>
            </a:r>
          </a:p>
        </p:txBody>
      </p:sp>
      <p:sp>
        <p:nvSpPr>
          <p:cNvPr id="7" name="Rectangle 6">
            <a:extLst>
              <a:ext uri="{FF2B5EF4-FFF2-40B4-BE49-F238E27FC236}">
                <a16:creationId xmlns:a16="http://schemas.microsoft.com/office/drawing/2014/main" id="{88135142-5BDB-475A-849C-9254BB0DF418}"/>
              </a:ext>
            </a:extLst>
          </p:cNvPr>
          <p:cNvSpPr/>
          <p:nvPr/>
        </p:nvSpPr>
        <p:spPr>
          <a:xfrm rot="16200000">
            <a:off x="-1321117" y="2759421"/>
            <a:ext cx="3264324" cy="455836"/>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bg1"/>
                </a:solidFill>
                <a:latin typeface="Arial" panose="020B0604020202020204" pitchFamily="34" charset="0"/>
                <a:cs typeface="Arial" panose="020B0604020202020204" pitchFamily="34" charset="0"/>
              </a:rPr>
              <a:t>Sample Structure</a:t>
            </a:r>
          </a:p>
        </p:txBody>
      </p:sp>
      <p:sp>
        <p:nvSpPr>
          <p:cNvPr id="8" name="Rectangle 7">
            <a:extLst>
              <a:ext uri="{FF2B5EF4-FFF2-40B4-BE49-F238E27FC236}">
                <a16:creationId xmlns:a16="http://schemas.microsoft.com/office/drawing/2014/main" id="{E3F6D439-F66E-47A3-9CA9-09F53459E92A}"/>
              </a:ext>
            </a:extLst>
          </p:cNvPr>
          <p:cNvSpPr/>
          <p:nvPr/>
        </p:nvSpPr>
        <p:spPr>
          <a:xfrm rot="16200000">
            <a:off x="-499703" y="5570466"/>
            <a:ext cx="1621496" cy="45583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bg1"/>
                </a:solidFill>
                <a:latin typeface="Arial" panose="020B0604020202020204" pitchFamily="34" charset="0"/>
                <a:cs typeface="Arial" panose="020B0604020202020204" pitchFamily="34" charset="0"/>
              </a:rPr>
              <a:t>Pro tips</a:t>
            </a:r>
          </a:p>
        </p:txBody>
      </p:sp>
      <p:sp>
        <p:nvSpPr>
          <p:cNvPr id="9" name="Content Placeholder 4">
            <a:extLst>
              <a:ext uri="{FF2B5EF4-FFF2-40B4-BE49-F238E27FC236}">
                <a16:creationId xmlns:a16="http://schemas.microsoft.com/office/drawing/2014/main" id="{3F5AA907-3029-456A-BCAE-A1953274A8C0}"/>
              </a:ext>
            </a:extLst>
          </p:cNvPr>
          <p:cNvSpPr txBox="1">
            <a:spLocks/>
          </p:cNvSpPr>
          <p:nvPr/>
        </p:nvSpPr>
        <p:spPr>
          <a:xfrm>
            <a:off x="838200" y="1355177"/>
            <a:ext cx="10515600" cy="3264324"/>
          </a:xfrm>
          <a:prstGeom prst="rect">
            <a:avLst/>
          </a:prstGeom>
        </p:spPr>
        <p:txBody>
          <a:bodyPr vert="horz" lIns="91440" tIns="45720" rIns="91440" bIns="45720" rtlCol="0" anchor="t">
            <a:noAutofit/>
          </a:bodyPr>
          <a:lst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chemeClr val="tx2"/>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chemeClr val="tx2"/>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0"/>
              </a:spcAft>
              <a:buNone/>
            </a:pPr>
            <a:r>
              <a:rPr lang="en-US" sz="1600" b="1" dirty="0">
                <a:solidFill>
                  <a:schemeClr val="tx1">
                    <a:lumMod val="75000"/>
                    <a:lumOff val="25000"/>
                  </a:schemeClr>
                </a:solidFill>
                <a:latin typeface="Arial"/>
                <a:cs typeface="Arial"/>
              </a:rPr>
              <a:t>Initiative Goal</a:t>
            </a:r>
            <a:r>
              <a:rPr lang="en-US" sz="1600" dirty="0">
                <a:solidFill>
                  <a:schemeClr val="tx1">
                    <a:lumMod val="75000"/>
                    <a:lumOff val="25000"/>
                  </a:schemeClr>
                </a:solidFill>
                <a:latin typeface="Arial"/>
                <a:cs typeface="Arial"/>
              </a:rPr>
              <a:t>:</a:t>
            </a:r>
            <a:r>
              <a:rPr lang="en-US" sz="1600" dirty="0">
                <a:solidFill>
                  <a:schemeClr val="bg2">
                    <a:lumMod val="75000"/>
                  </a:schemeClr>
                </a:solidFill>
                <a:latin typeface="Arial"/>
                <a:cs typeface="Arial"/>
              </a:rPr>
              <a:t> </a:t>
            </a:r>
            <a:r>
              <a:rPr lang="en-US" sz="1600" i="1" dirty="0">
                <a:solidFill>
                  <a:schemeClr val="bg2">
                    <a:lumMod val="75000"/>
                  </a:schemeClr>
                </a:solidFill>
                <a:latin typeface="Arial"/>
                <a:cs typeface="Arial"/>
              </a:rPr>
              <a:t>&lt;State business’ desired outcomes&gt;</a:t>
            </a:r>
          </a:p>
          <a:p>
            <a:pPr marL="0" indent="0">
              <a:spcAft>
                <a:spcPts val="0"/>
              </a:spcAft>
              <a:buNone/>
            </a:pPr>
            <a:endParaRPr lang="en-US" sz="1600" i="1" dirty="0">
              <a:solidFill>
                <a:schemeClr val="tx1">
                  <a:lumMod val="75000"/>
                  <a:lumOff val="25000"/>
                </a:schemeClr>
              </a:solidFill>
            </a:endParaRPr>
          </a:p>
          <a:p>
            <a:pPr marL="0" indent="0">
              <a:spcAft>
                <a:spcPts val="0"/>
              </a:spcAft>
              <a:buNone/>
            </a:pPr>
            <a:r>
              <a:rPr lang="en-US" sz="1600" b="1" dirty="0">
                <a:solidFill>
                  <a:schemeClr val="tx1">
                    <a:lumMod val="75000"/>
                    <a:lumOff val="25000"/>
                  </a:schemeClr>
                </a:solidFill>
                <a:latin typeface="Arial"/>
                <a:cs typeface="Arial"/>
              </a:rPr>
              <a:t>WWT recommends </a:t>
            </a:r>
            <a:r>
              <a:rPr lang="en-US" sz="1600" i="1" dirty="0">
                <a:solidFill>
                  <a:schemeClr val="bg2">
                    <a:lumMod val="75000"/>
                  </a:schemeClr>
                </a:solidFill>
                <a:latin typeface="Arial"/>
                <a:cs typeface="Arial"/>
              </a:rPr>
              <a:t>&lt;summarize the next steps from the analytical findings you produced&gt; </a:t>
            </a:r>
            <a:r>
              <a:rPr lang="en-US" sz="1600" b="1" dirty="0">
                <a:solidFill>
                  <a:schemeClr val="tx1">
                    <a:lumMod val="75000"/>
                    <a:lumOff val="25000"/>
                  </a:schemeClr>
                </a:solidFill>
                <a:latin typeface="Arial"/>
                <a:cs typeface="Arial"/>
              </a:rPr>
              <a:t>to solve for Aurum’s data inconsistency issues:</a:t>
            </a:r>
          </a:p>
          <a:p>
            <a:pPr marL="0" indent="0">
              <a:spcAft>
                <a:spcPts val="0"/>
              </a:spcAft>
              <a:buNone/>
            </a:pPr>
            <a:endParaRPr lang="en-US" sz="1600" b="1" dirty="0">
              <a:solidFill>
                <a:schemeClr val="tx1">
                  <a:lumMod val="75000"/>
                  <a:lumOff val="25000"/>
                </a:schemeClr>
              </a:solidFill>
            </a:endParaRPr>
          </a:p>
          <a:p>
            <a:pPr marL="0" indent="0">
              <a:spcAft>
                <a:spcPts val="0"/>
              </a:spcAft>
              <a:buNone/>
            </a:pPr>
            <a:r>
              <a:rPr lang="en-US" sz="1600" dirty="0">
                <a:solidFill>
                  <a:schemeClr val="tx1">
                    <a:lumMod val="75000"/>
                    <a:lumOff val="25000"/>
                  </a:schemeClr>
                </a:solidFill>
                <a:latin typeface="Arial"/>
                <a:cs typeface="Arial"/>
              </a:rPr>
              <a:t>Preliminary analysis indicates that </a:t>
            </a:r>
            <a:r>
              <a:rPr lang="en-US" sz="1600" i="1" dirty="0">
                <a:solidFill>
                  <a:schemeClr val="bg2">
                    <a:lumMod val="75000"/>
                  </a:schemeClr>
                </a:solidFill>
                <a:latin typeface="Arial"/>
                <a:cs typeface="Arial"/>
              </a:rPr>
              <a:t>&lt;state 2-4 biggest findings&gt;</a:t>
            </a:r>
          </a:p>
          <a:p>
            <a:pPr marL="0" indent="0">
              <a:spcAft>
                <a:spcPts val="0"/>
              </a:spcAft>
              <a:buNone/>
            </a:pPr>
            <a:endParaRPr lang="en-US" sz="1600" i="1" dirty="0">
              <a:solidFill>
                <a:schemeClr val="bg2">
                  <a:lumMod val="75000"/>
                </a:schemeClr>
              </a:solidFill>
            </a:endParaRPr>
          </a:p>
          <a:p>
            <a:pPr marL="0" indent="0">
              <a:spcAft>
                <a:spcPts val="0"/>
              </a:spcAft>
              <a:buNone/>
            </a:pPr>
            <a:r>
              <a:rPr lang="en-US" sz="1600" i="1" dirty="0">
                <a:solidFill>
                  <a:schemeClr val="bg2">
                    <a:lumMod val="75000"/>
                  </a:schemeClr>
                </a:solidFill>
                <a:latin typeface="Arial"/>
                <a:cs typeface="Arial"/>
              </a:rPr>
              <a:t>&lt;In 2-3 sentences, mention the most important details about the approach you used&gt;</a:t>
            </a:r>
          </a:p>
          <a:p>
            <a:pPr marL="0" indent="0">
              <a:spcAft>
                <a:spcPts val="0"/>
              </a:spcAft>
              <a:buNone/>
            </a:pPr>
            <a:endParaRPr lang="en-US" sz="1600" dirty="0">
              <a:solidFill>
                <a:schemeClr val="bg2">
                  <a:lumMod val="75000"/>
                </a:schemeClr>
              </a:solidFill>
            </a:endParaRPr>
          </a:p>
          <a:p>
            <a:pPr marL="0" indent="0">
              <a:spcAft>
                <a:spcPts val="0"/>
              </a:spcAft>
              <a:buNone/>
            </a:pPr>
            <a:r>
              <a:rPr lang="en-US" sz="1600" b="1" dirty="0">
                <a:solidFill>
                  <a:schemeClr val="tx1">
                    <a:lumMod val="75000"/>
                    <a:lumOff val="25000"/>
                  </a:schemeClr>
                </a:solidFill>
                <a:latin typeface="Arial"/>
                <a:cs typeface="Arial"/>
              </a:rPr>
              <a:t>WWT proposes that the steps are:</a:t>
            </a:r>
          </a:p>
          <a:p>
            <a:pPr marL="688975" indent="-344170">
              <a:spcAft>
                <a:spcPts val="0"/>
              </a:spcAft>
            </a:pPr>
            <a:r>
              <a:rPr lang="en-US" sz="1600" i="1" dirty="0">
                <a:solidFill>
                  <a:schemeClr val="bg2">
                    <a:lumMod val="75000"/>
                  </a:schemeClr>
                </a:solidFill>
                <a:latin typeface="Arial"/>
                <a:cs typeface="Arial"/>
              </a:rPr>
              <a:t>&lt;What would you do next if you had to implement this for a client?&gt;</a:t>
            </a:r>
          </a:p>
          <a:p>
            <a:pPr marL="688975" indent="-344170">
              <a:spcAft>
                <a:spcPts val="0"/>
              </a:spcAft>
            </a:pPr>
            <a:r>
              <a:rPr lang="en-US" sz="1600" dirty="0">
                <a:solidFill>
                  <a:schemeClr val="bg2">
                    <a:lumMod val="75000"/>
                  </a:schemeClr>
                </a:solidFill>
                <a:latin typeface="Arial"/>
                <a:cs typeface="Arial"/>
              </a:rPr>
              <a:t>&lt;&gt;</a:t>
            </a:r>
          </a:p>
          <a:p>
            <a:pPr marL="688975" indent="-344170">
              <a:spcAft>
                <a:spcPts val="0"/>
              </a:spcAft>
            </a:pPr>
            <a:r>
              <a:rPr lang="en-US" sz="1600" i="1" dirty="0">
                <a:solidFill>
                  <a:schemeClr val="bg2">
                    <a:lumMod val="75000"/>
                  </a:schemeClr>
                </a:solidFill>
                <a:latin typeface="Arial"/>
                <a:cs typeface="Arial"/>
              </a:rPr>
              <a:t>&lt;&gt;</a:t>
            </a:r>
          </a:p>
        </p:txBody>
      </p:sp>
      <p:sp>
        <p:nvSpPr>
          <p:cNvPr id="14" name="Rectangle: Rounded Corners 13">
            <a:extLst>
              <a:ext uri="{FF2B5EF4-FFF2-40B4-BE49-F238E27FC236}">
                <a16:creationId xmlns:a16="http://schemas.microsoft.com/office/drawing/2014/main" id="{0E6F8C35-838B-415C-A455-E0FB75D38A2E}"/>
              </a:ext>
            </a:extLst>
          </p:cNvPr>
          <p:cNvSpPr/>
          <p:nvPr/>
        </p:nvSpPr>
        <p:spPr>
          <a:xfrm>
            <a:off x="10248405" y="89065"/>
            <a:ext cx="1789216" cy="811922"/>
          </a:xfrm>
          <a:prstGeom prst="roundRect">
            <a:avLst/>
          </a:prstGeom>
          <a:solidFill>
            <a:schemeClr val="bg1"/>
          </a:solidFill>
          <a:ln w="28575">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latin typeface="Arial" panose="020B0604020202020204" pitchFamily="34" charset="0"/>
                <a:cs typeface="Arial" panose="020B0604020202020204" pitchFamily="34" charset="0"/>
              </a:rPr>
              <a:t>Everything in &lt;</a:t>
            </a:r>
            <a:r>
              <a:rPr lang="en-US" sz="1400" i="1">
                <a:solidFill>
                  <a:schemeClr val="bg2">
                    <a:lumMod val="75000"/>
                  </a:schemeClr>
                </a:solidFill>
                <a:latin typeface="Arial" panose="020B0604020202020204" pitchFamily="34" charset="0"/>
                <a:cs typeface="Arial" panose="020B0604020202020204" pitchFamily="34" charset="0"/>
              </a:rPr>
              <a:t>blue font&gt; </a:t>
            </a:r>
            <a:r>
              <a:rPr lang="en-US" sz="1200">
                <a:solidFill>
                  <a:schemeClr val="tx1"/>
                </a:solidFill>
                <a:latin typeface="Arial" panose="020B0604020202020204" pitchFamily="34" charset="0"/>
                <a:cs typeface="Arial" panose="020B0604020202020204" pitchFamily="34" charset="0"/>
              </a:rPr>
              <a:t>is what we want you to fill</a:t>
            </a:r>
          </a:p>
        </p:txBody>
      </p:sp>
    </p:spTree>
    <p:custDataLst>
      <p:tags r:id="rId1"/>
    </p:custDataLst>
    <p:extLst>
      <p:ext uri="{BB962C8B-B14F-4D97-AF65-F5344CB8AC3E}">
        <p14:creationId xmlns:p14="http://schemas.microsoft.com/office/powerpoint/2010/main" val="3303026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0F9FDEB-2098-ADE8-2A23-CB0D483B2F10}"/>
              </a:ext>
            </a:extLst>
          </p:cNvPr>
          <p:cNvSpPr>
            <a:spLocks noGrp="1"/>
          </p:cNvSpPr>
          <p:nvPr>
            <p:ph type="title"/>
          </p:nvPr>
        </p:nvSpPr>
        <p:spPr>
          <a:xfrm>
            <a:off x="593889" y="414778"/>
            <a:ext cx="10761499" cy="688158"/>
          </a:xfrm>
        </p:spPr>
        <p:txBody>
          <a:bodyPr/>
          <a:lstStyle/>
          <a:p>
            <a:r>
              <a:rPr lang="en-US" sz="2800" dirty="0">
                <a:solidFill>
                  <a:schemeClr val="bg2">
                    <a:lumMod val="50000"/>
                  </a:schemeClr>
                </a:solidFill>
                <a:latin typeface="Cambria Math" panose="02040503050406030204" pitchFamily="18" charset="0"/>
                <a:ea typeface="Cambria Math" panose="02040503050406030204" pitchFamily="18" charset="0"/>
              </a:rPr>
              <a:t>Introducing a data-driven revolution in safety at AMC</a:t>
            </a:r>
            <a:r>
              <a:rPr lang="en-US" sz="3200" dirty="0">
                <a:solidFill>
                  <a:schemeClr val="bg2">
                    <a:lumMod val="50000"/>
                  </a:schemeClr>
                </a:solidFill>
                <a:latin typeface="Cambria Math" panose="02040503050406030204" pitchFamily="18" charset="0"/>
                <a:ea typeface="Cambria Math" panose="02040503050406030204" pitchFamily="18" charset="0"/>
              </a:rPr>
              <a:t>.</a:t>
            </a:r>
            <a:br>
              <a:rPr lang="en-IN" sz="3200" dirty="0">
                <a:solidFill>
                  <a:schemeClr val="bg2">
                    <a:lumMod val="50000"/>
                  </a:schemeClr>
                </a:solidFill>
                <a:latin typeface="Cambria Math" panose="02040503050406030204" pitchFamily="18" charset="0"/>
                <a:ea typeface="Cambria Math" panose="02040503050406030204" pitchFamily="18" charset="0"/>
              </a:rPr>
            </a:br>
            <a:endParaRPr lang="en-IN" dirty="0"/>
          </a:p>
        </p:txBody>
      </p:sp>
      <p:sp>
        <p:nvSpPr>
          <p:cNvPr id="10" name="Text Placeholder 9">
            <a:extLst>
              <a:ext uri="{FF2B5EF4-FFF2-40B4-BE49-F238E27FC236}">
                <a16:creationId xmlns:a16="http://schemas.microsoft.com/office/drawing/2014/main" id="{7546F96F-2C5A-12EB-E770-A6CA88DA2523}"/>
              </a:ext>
            </a:extLst>
          </p:cNvPr>
          <p:cNvSpPr>
            <a:spLocks noGrp="1"/>
          </p:cNvSpPr>
          <p:nvPr>
            <p:ph type="body" idx="1"/>
          </p:nvPr>
        </p:nvSpPr>
        <p:spPr/>
        <p:txBody>
          <a:bodyPr/>
          <a:lstStyle/>
          <a:p>
            <a:endParaRPr lang="en-IN" dirty="0"/>
          </a:p>
        </p:txBody>
      </p:sp>
      <p:sp>
        <p:nvSpPr>
          <p:cNvPr id="11" name="Content Placeholder 10">
            <a:extLst>
              <a:ext uri="{FF2B5EF4-FFF2-40B4-BE49-F238E27FC236}">
                <a16:creationId xmlns:a16="http://schemas.microsoft.com/office/drawing/2014/main" id="{6A14A8FA-77E9-85F3-BAA7-DEA951771156}"/>
              </a:ext>
            </a:extLst>
          </p:cNvPr>
          <p:cNvSpPr>
            <a:spLocks noGrp="1"/>
          </p:cNvSpPr>
          <p:nvPr>
            <p:ph sz="half" idx="2"/>
          </p:nvPr>
        </p:nvSpPr>
        <p:spPr/>
        <p:txBody>
          <a:bodyPr/>
          <a:lstStyle/>
          <a:p>
            <a:endParaRPr lang="en-IN" dirty="0"/>
          </a:p>
        </p:txBody>
      </p:sp>
      <p:sp>
        <p:nvSpPr>
          <p:cNvPr id="12" name="Text Placeholder 11">
            <a:extLst>
              <a:ext uri="{FF2B5EF4-FFF2-40B4-BE49-F238E27FC236}">
                <a16:creationId xmlns:a16="http://schemas.microsoft.com/office/drawing/2014/main" id="{8FE51E8A-BF18-9185-4183-44918B20AA24}"/>
              </a:ext>
            </a:extLst>
          </p:cNvPr>
          <p:cNvSpPr>
            <a:spLocks noGrp="1"/>
          </p:cNvSpPr>
          <p:nvPr>
            <p:ph type="body" sz="quarter" idx="3"/>
          </p:nvPr>
        </p:nvSpPr>
        <p:spPr/>
        <p:txBody>
          <a:bodyPr/>
          <a:lstStyle/>
          <a:p>
            <a:endParaRPr lang="en-IN" dirty="0"/>
          </a:p>
        </p:txBody>
      </p:sp>
      <p:sp>
        <p:nvSpPr>
          <p:cNvPr id="13" name="Content Placeholder 12">
            <a:extLst>
              <a:ext uri="{FF2B5EF4-FFF2-40B4-BE49-F238E27FC236}">
                <a16:creationId xmlns:a16="http://schemas.microsoft.com/office/drawing/2014/main" id="{858A4DD1-469C-5AC1-8AD7-0FD303F74A9B}"/>
              </a:ext>
            </a:extLst>
          </p:cNvPr>
          <p:cNvSpPr>
            <a:spLocks noGrp="1"/>
          </p:cNvSpPr>
          <p:nvPr>
            <p:ph sz="quarter" idx="4"/>
          </p:nvPr>
        </p:nvSpPr>
        <p:spPr/>
        <p:txBody>
          <a:bodyPr/>
          <a:lstStyle/>
          <a:p>
            <a:endParaRPr lang="en-IN" dirty="0"/>
          </a:p>
        </p:txBody>
      </p:sp>
    </p:spTree>
    <p:extLst>
      <p:ext uri="{BB962C8B-B14F-4D97-AF65-F5344CB8AC3E}">
        <p14:creationId xmlns:p14="http://schemas.microsoft.com/office/powerpoint/2010/main" val="3109503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764397" y="89064"/>
            <a:ext cx="10515600" cy="947883"/>
          </a:xfrm>
        </p:spPr>
        <p:txBody>
          <a:bodyPr/>
          <a:lstStyle/>
          <a:p>
            <a:r>
              <a:rPr lang="en-US" b="1" dirty="0"/>
              <a:t>Unraveling Hidden Risks in Mining: A Data-Driven Approach</a:t>
            </a:r>
            <a:endParaRPr lang="en-US" sz="2000" i="1" dirty="0">
              <a:highlight>
                <a:srgbClr val="FFFF00"/>
              </a:highlight>
            </a:endParaRPr>
          </a:p>
        </p:txBody>
      </p:sp>
      <p:sp>
        <p:nvSpPr>
          <p:cNvPr id="2" name="TextBox 1">
            <a:extLst>
              <a:ext uri="{FF2B5EF4-FFF2-40B4-BE49-F238E27FC236}">
                <a16:creationId xmlns:a16="http://schemas.microsoft.com/office/drawing/2014/main" id="{ACEFA05E-2813-402B-B805-8EEF90B40859}"/>
              </a:ext>
            </a:extLst>
          </p:cNvPr>
          <p:cNvSpPr txBox="1"/>
          <p:nvPr/>
        </p:nvSpPr>
        <p:spPr>
          <a:xfrm>
            <a:off x="838200" y="6410427"/>
            <a:ext cx="8294337" cy="307777"/>
          </a:xfrm>
          <a:prstGeom prst="rect">
            <a:avLst/>
          </a:prstGeom>
          <a:noFill/>
        </p:spPr>
        <p:txBody>
          <a:bodyPr wrap="square" rtlCol="0">
            <a:spAutoFit/>
          </a:bodyPr>
          <a:lstStyle/>
          <a:p>
            <a:r>
              <a:rPr lang="en-US" sz="1400" i="1" dirty="0">
                <a:latin typeface="Arial" panose="020B0604020202020204" pitchFamily="34" charset="0"/>
                <a:cs typeface="Arial" panose="020B0604020202020204" pitchFamily="34" charset="0"/>
              </a:rPr>
              <a:t>* Appropriate for an audience that is not necessarily technically minded, but also doesn’t just want fluff</a:t>
            </a:r>
          </a:p>
        </p:txBody>
      </p:sp>
      <p:sp>
        <p:nvSpPr>
          <p:cNvPr id="16" name="Content Placeholder 15">
            <a:extLst>
              <a:ext uri="{FF2B5EF4-FFF2-40B4-BE49-F238E27FC236}">
                <a16:creationId xmlns:a16="http://schemas.microsoft.com/office/drawing/2014/main" id="{9D0BBD1B-CB39-160E-C5F4-B36330DE4B4D}"/>
              </a:ext>
            </a:extLst>
          </p:cNvPr>
          <p:cNvSpPr>
            <a:spLocks noGrp="1"/>
          </p:cNvSpPr>
          <p:nvPr>
            <p:ph idx="1"/>
          </p:nvPr>
        </p:nvSpPr>
        <p:spPr/>
        <p:txBody>
          <a:bodyPr/>
          <a:lstStyle/>
          <a:p>
            <a:endParaRPr lang="en-IN" dirty="0"/>
          </a:p>
        </p:txBody>
      </p:sp>
    </p:spTree>
    <p:custDataLst>
      <p:tags r:id="rId1"/>
    </p:custDataLst>
    <p:extLst>
      <p:ext uri="{BB962C8B-B14F-4D97-AF65-F5344CB8AC3E}">
        <p14:creationId xmlns:p14="http://schemas.microsoft.com/office/powerpoint/2010/main" val="2914834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p:txBody>
          <a:bodyPr/>
          <a:lstStyle/>
          <a:p>
            <a:r>
              <a:rPr lang="en-US" b="1" dirty="0"/>
              <a:t>Proving this works</a:t>
            </a:r>
            <a:br>
              <a:rPr lang="en-US" b="1" dirty="0"/>
            </a:br>
            <a:r>
              <a:rPr lang="en-US" sz="2400" dirty="0"/>
              <a:t>Model validation</a:t>
            </a:r>
          </a:p>
        </p:txBody>
      </p:sp>
      <p:sp>
        <p:nvSpPr>
          <p:cNvPr id="2" name="Oval 1">
            <a:extLst>
              <a:ext uri="{FF2B5EF4-FFF2-40B4-BE49-F238E27FC236}">
                <a16:creationId xmlns:a16="http://schemas.microsoft.com/office/drawing/2014/main" id="{F6F70A8B-48B9-4FB8-BFDB-9BB12F2AF6F9}"/>
              </a:ext>
            </a:extLst>
          </p:cNvPr>
          <p:cNvSpPr/>
          <p:nvPr/>
        </p:nvSpPr>
        <p:spPr>
          <a:xfrm>
            <a:off x="924025" y="1696453"/>
            <a:ext cx="433137" cy="43313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Arial" panose="020B0604020202020204" pitchFamily="34" charset="0"/>
                <a:cs typeface="Arial" panose="020B0604020202020204" pitchFamily="34" charset="0"/>
              </a:rPr>
              <a:t>1</a:t>
            </a:r>
          </a:p>
        </p:txBody>
      </p:sp>
      <p:sp>
        <p:nvSpPr>
          <p:cNvPr id="3" name="Rectangle 2">
            <a:extLst>
              <a:ext uri="{FF2B5EF4-FFF2-40B4-BE49-F238E27FC236}">
                <a16:creationId xmlns:a16="http://schemas.microsoft.com/office/drawing/2014/main" id="{6F030C4B-B1B7-4549-80F3-5E905096F646}"/>
              </a:ext>
            </a:extLst>
          </p:cNvPr>
          <p:cNvSpPr/>
          <p:nvPr/>
        </p:nvSpPr>
        <p:spPr>
          <a:xfrm>
            <a:off x="1703672" y="1773455"/>
            <a:ext cx="3320715" cy="16555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53587EB0-78E6-49EC-9C17-DE50A4CDE9A7}"/>
              </a:ext>
            </a:extLst>
          </p:cNvPr>
          <p:cNvCxnSpPr>
            <a:stCxn id="3" idx="0"/>
            <a:endCxn id="3" idx="2"/>
          </p:cNvCxnSpPr>
          <p:nvPr/>
        </p:nvCxnSpPr>
        <p:spPr>
          <a:xfrm>
            <a:off x="3364030" y="1773455"/>
            <a:ext cx="0" cy="16555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0FC6509-6BB2-49C3-B00C-A7CBDE74DDE1}"/>
              </a:ext>
            </a:extLst>
          </p:cNvPr>
          <p:cNvCxnSpPr>
            <a:cxnSpLocks/>
            <a:stCxn id="3" idx="3"/>
            <a:endCxn id="3" idx="1"/>
          </p:cNvCxnSpPr>
          <p:nvPr/>
        </p:nvCxnSpPr>
        <p:spPr>
          <a:xfrm flipH="1">
            <a:off x="1703672" y="2601228"/>
            <a:ext cx="332071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8960013-124A-41CB-8416-90A07D4FFF7B}"/>
              </a:ext>
            </a:extLst>
          </p:cNvPr>
          <p:cNvSpPr txBox="1"/>
          <p:nvPr/>
        </p:nvSpPr>
        <p:spPr>
          <a:xfrm>
            <a:off x="2856298" y="3503236"/>
            <a:ext cx="1097280" cy="307777"/>
          </a:xfrm>
          <a:prstGeom prst="rect">
            <a:avLst/>
          </a:prstGeom>
          <a:noFill/>
        </p:spPr>
        <p:txBody>
          <a:bodyPr wrap="square" rtlCol="0">
            <a:spAutoFit/>
          </a:bodyPr>
          <a:lstStyle/>
          <a:p>
            <a:pPr algn="ctr"/>
            <a:r>
              <a:rPr lang="en-US" sz="1400">
                <a:latin typeface="Arial" panose="020B0604020202020204" pitchFamily="34" charset="0"/>
                <a:cs typeface="Arial" panose="020B0604020202020204" pitchFamily="34" charset="0"/>
              </a:rPr>
              <a:t>True Class</a:t>
            </a:r>
          </a:p>
        </p:txBody>
      </p:sp>
      <p:sp>
        <p:nvSpPr>
          <p:cNvPr id="12" name="TextBox 11">
            <a:extLst>
              <a:ext uri="{FF2B5EF4-FFF2-40B4-BE49-F238E27FC236}">
                <a16:creationId xmlns:a16="http://schemas.microsoft.com/office/drawing/2014/main" id="{21A8C0B9-6679-47EB-9F3E-557AC05CB1CA}"/>
              </a:ext>
            </a:extLst>
          </p:cNvPr>
          <p:cNvSpPr txBox="1"/>
          <p:nvPr/>
        </p:nvSpPr>
        <p:spPr>
          <a:xfrm rot="16200000">
            <a:off x="4822257" y="2339617"/>
            <a:ext cx="1097280" cy="523220"/>
          </a:xfrm>
          <a:prstGeom prst="rect">
            <a:avLst/>
          </a:prstGeom>
          <a:noFill/>
        </p:spPr>
        <p:txBody>
          <a:bodyPr wrap="square" rtlCol="0">
            <a:spAutoFit/>
          </a:bodyPr>
          <a:lstStyle/>
          <a:p>
            <a:pPr algn="ctr"/>
            <a:r>
              <a:rPr lang="en-US" sz="1400">
                <a:latin typeface="Arial" panose="020B0604020202020204" pitchFamily="34" charset="0"/>
                <a:cs typeface="Arial" panose="020B0604020202020204" pitchFamily="34" charset="0"/>
              </a:rPr>
              <a:t>Predicted Class</a:t>
            </a:r>
          </a:p>
        </p:txBody>
      </p:sp>
      <p:sp>
        <p:nvSpPr>
          <p:cNvPr id="13" name="Oval 12">
            <a:extLst>
              <a:ext uri="{FF2B5EF4-FFF2-40B4-BE49-F238E27FC236}">
                <a16:creationId xmlns:a16="http://schemas.microsoft.com/office/drawing/2014/main" id="{A3E1E1BE-C612-459B-A28C-24A1E40D0AFD}"/>
              </a:ext>
            </a:extLst>
          </p:cNvPr>
          <p:cNvSpPr/>
          <p:nvPr/>
        </p:nvSpPr>
        <p:spPr>
          <a:xfrm>
            <a:off x="7167615" y="1696453"/>
            <a:ext cx="433137" cy="43313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Arial" panose="020B0604020202020204" pitchFamily="34" charset="0"/>
                <a:cs typeface="Arial" panose="020B0604020202020204" pitchFamily="34" charset="0"/>
              </a:rPr>
              <a:t>2</a:t>
            </a:r>
          </a:p>
        </p:txBody>
      </p:sp>
      <p:cxnSp>
        <p:nvCxnSpPr>
          <p:cNvPr id="14" name="Straight Connector 13">
            <a:extLst>
              <a:ext uri="{FF2B5EF4-FFF2-40B4-BE49-F238E27FC236}">
                <a16:creationId xmlns:a16="http://schemas.microsoft.com/office/drawing/2014/main" id="{C83485A5-4BA7-4BF3-B302-906FA118B598}"/>
              </a:ext>
            </a:extLst>
          </p:cNvPr>
          <p:cNvCxnSpPr/>
          <p:nvPr/>
        </p:nvCxnSpPr>
        <p:spPr>
          <a:xfrm>
            <a:off x="8455794" y="1773455"/>
            <a:ext cx="0" cy="16555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EE43E34-BA15-4FD4-9679-A322436EB6A6}"/>
              </a:ext>
            </a:extLst>
          </p:cNvPr>
          <p:cNvCxnSpPr>
            <a:cxnSpLocks/>
          </p:cNvCxnSpPr>
          <p:nvPr/>
        </p:nvCxnSpPr>
        <p:spPr>
          <a:xfrm flipH="1">
            <a:off x="8455794" y="3429000"/>
            <a:ext cx="2951747"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Rectangle: Rounded Corners 28">
            <a:extLst>
              <a:ext uri="{FF2B5EF4-FFF2-40B4-BE49-F238E27FC236}">
                <a16:creationId xmlns:a16="http://schemas.microsoft.com/office/drawing/2014/main" id="{37C1B17E-9A1B-40E5-8270-D24FF231CE7E}"/>
              </a:ext>
            </a:extLst>
          </p:cNvPr>
          <p:cNvSpPr/>
          <p:nvPr/>
        </p:nvSpPr>
        <p:spPr>
          <a:xfrm>
            <a:off x="10272156" y="227095"/>
            <a:ext cx="1789216" cy="1087983"/>
          </a:xfrm>
          <a:prstGeom prst="roundRect">
            <a:avLst/>
          </a:prstGeom>
          <a:solidFill>
            <a:schemeClr val="bg1"/>
          </a:solidFill>
          <a:ln w="28575">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chemeClr val="tx1"/>
                </a:solidFill>
                <a:latin typeface="Arial" panose="020B0604020202020204" pitchFamily="34" charset="0"/>
                <a:cs typeface="Arial" panose="020B0604020202020204" pitchFamily="34" charset="0"/>
              </a:rPr>
              <a:t>THESE APPROACHES MAY BE USEFUL IN EXPLAINING MODEL VALIDATION. YOU DON’T </a:t>
            </a:r>
            <a:r>
              <a:rPr lang="en-US" sz="1100" b="1">
                <a:solidFill>
                  <a:schemeClr val="tx1"/>
                </a:solidFill>
                <a:latin typeface="Arial" panose="020B0604020202020204" pitchFamily="34" charset="0"/>
                <a:cs typeface="Arial" panose="020B0604020202020204" pitchFamily="34" charset="0"/>
              </a:rPr>
              <a:t>HAVE </a:t>
            </a:r>
            <a:r>
              <a:rPr lang="en-US" sz="1100">
                <a:solidFill>
                  <a:schemeClr val="tx1"/>
                </a:solidFill>
                <a:latin typeface="Arial" panose="020B0604020202020204" pitchFamily="34" charset="0"/>
                <a:cs typeface="Arial" panose="020B0604020202020204" pitchFamily="34" charset="0"/>
              </a:rPr>
              <a:t>TO USE THEM</a:t>
            </a:r>
          </a:p>
        </p:txBody>
      </p:sp>
      <p:sp>
        <p:nvSpPr>
          <p:cNvPr id="6" name="TextBox 5">
            <a:extLst>
              <a:ext uri="{FF2B5EF4-FFF2-40B4-BE49-F238E27FC236}">
                <a16:creationId xmlns:a16="http://schemas.microsoft.com/office/drawing/2014/main" id="{5BCD9359-84D1-42EF-A4D9-7C8FB9E6A2D2}"/>
              </a:ext>
            </a:extLst>
          </p:cNvPr>
          <p:cNvSpPr txBox="1"/>
          <p:nvPr/>
        </p:nvSpPr>
        <p:spPr>
          <a:xfrm>
            <a:off x="3364029" y="5217154"/>
            <a:ext cx="5463944" cy="369332"/>
          </a:xfrm>
          <a:prstGeom prst="rect">
            <a:avLst/>
          </a:prstGeom>
          <a:noFill/>
          <a:ln>
            <a:solidFill>
              <a:schemeClr val="tx1"/>
            </a:solidFill>
          </a:ln>
        </p:spPr>
        <p:txBody>
          <a:bodyPr wrap="square" rtlCol="0">
            <a:spAutoFit/>
          </a:bodyPr>
          <a:lstStyle/>
          <a:p>
            <a:r>
              <a:rPr lang="en-US"/>
              <a:t>Anything else that helps build confidence in the model</a:t>
            </a:r>
          </a:p>
        </p:txBody>
      </p:sp>
      <p:sp>
        <p:nvSpPr>
          <p:cNvPr id="5" name="TextBox 4">
            <a:extLst>
              <a:ext uri="{FF2B5EF4-FFF2-40B4-BE49-F238E27FC236}">
                <a16:creationId xmlns:a16="http://schemas.microsoft.com/office/drawing/2014/main" id="{4819C455-5A58-4AB8-8FE3-4A7EAB95F347}"/>
              </a:ext>
            </a:extLst>
          </p:cNvPr>
          <p:cNvSpPr txBox="1"/>
          <p:nvPr/>
        </p:nvSpPr>
        <p:spPr>
          <a:xfrm>
            <a:off x="9097818" y="2382982"/>
            <a:ext cx="1180964" cy="369332"/>
          </a:xfrm>
          <a:prstGeom prst="rect">
            <a:avLst/>
          </a:prstGeom>
          <a:noFill/>
        </p:spPr>
        <p:txBody>
          <a:bodyPr wrap="none" rtlCol="0">
            <a:spAutoFit/>
          </a:bodyPr>
          <a:lstStyle/>
          <a:p>
            <a:r>
              <a:rPr lang="en-US"/>
              <a:t>ROC Curve</a:t>
            </a:r>
          </a:p>
        </p:txBody>
      </p:sp>
    </p:spTree>
    <p:custDataLst>
      <p:tags r:id="rId1"/>
    </p:custDataLst>
    <p:extLst>
      <p:ext uri="{BB962C8B-B14F-4D97-AF65-F5344CB8AC3E}">
        <p14:creationId xmlns:p14="http://schemas.microsoft.com/office/powerpoint/2010/main" val="2266025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dirty="0"/>
              <a:t>Business Value and Integration</a:t>
            </a:r>
          </a:p>
        </p:txBody>
      </p:sp>
      <p:sp>
        <p:nvSpPr>
          <p:cNvPr id="4" name="Rectangle: Rounded Corners 3">
            <a:extLst>
              <a:ext uri="{FF2B5EF4-FFF2-40B4-BE49-F238E27FC236}">
                <a16:creationId xmlns:a16="http://schemas.microsoft.com/office/drawing/2014/main" id="{8B613A22-96BE-4C94-BC6A-AAD2BF32538D}"/>
              </a:ext>
            </a:extLst>
          </p:cNvPr>
          <p:cNvSpPr/>
          <p:nvPr/>
        </p:nvSpPr>
        <p:spPr>
          <a:xfrm>
            <a:off x="10272156" y="227095"/>
            <a:ext cx="1789216" cy="1087983"/>
          </a:xfrm>
          <a:prstGeom prst="roundRect">
            <a:avLst/>
          </a:prstGeom>
          <a:solidFill>
            <a:schemeClr val="bg1"/>
          </a:solidFill>
          <a:ln w="28575">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chemeClr val="tx1"/>
                </a:solidFill>
                <a:latin typeface="Arial" panose="020B0604020202020204" pitchFamily="34" charset="0"/>
                <a:cs typeface="Arial" panose="020B0604020202020204" pitchFamily="34" charset="0"/>
              </a:rPr>
              <a:t>Real world implication and next steps</a:t>
            </a:r>
          </a:p>
        </p:txBody>
      </p:sp>
      <p:sp>
        <p:nvSpPr>
          <p:cNvPr id="7" name="TextBox 6">
            <a:extLst>
              <a:ext uri="{FF2B5EF4-FFF2-40B4-BE49-F238E27FC236}">
                <a16:creationId xmlns:a16="http://schemas.microsoft.com/office/drawing/2014/main" id="{5AFDA4B2-691B-4FD4-AE04-85F9CDA02C30}"/>
              </a:ext>
            </a:extLst>
          </p:cNvPr>
          <p:cNvSpPr txBox="1"/>
          <p:nvPr/>
        </p:nvSpPr>
        <p:spPr>
          <a:xfrm>
            <a:off x="932873" y="2096654"/>
            <a:ext cx="9277989" cy="1200329"/>
          </a:xfrm>
          <a:prstGeom prst="rect">
            <a:avLst/>
          </a:prstGeom>
          <a:noFill/>
        </p:spPr>
        <p:txBody>
          <a:bodyPr wrap="none" rtlCol="0">
            <a:spAutoFit/>
          </a:bodyPr>
          <a:lstStyle/>
          <a:p>
            <a:r>
              <a:rPr lang="en-US" dirty="0">
                <a:solidFill>
                  <a:schemeClr val="bg2">
                    <a:lumMod val="50000"/>
                  </a:schemeClr>
                </a:solidFill>
              </a:rPr>
              <a:t>Some guidelines, feel free to be creative with other ideas:</a:t>
            </a:r>
          </a:p>
          <a:p>
            <a:pPr marL="285750" indent="-285750">
              <a:buFont typeface="Arial" panose="020B0604020202020204" pitchFamily="34" charset="0"/>
              <a:buChar char="•"/>
            </a:pPr>
            <a:r>
              <a:rPr lang="en-US" dirty="0">
                <a:solidFill>
                  <a:schemeClr val="bg2">
                    <a:lumMod val="50000"/>
                  </a:schemeClr>
                </a:solidFill>
              </a:rPr>
              <a:t>What is the overall value of this solution?</a:t>
            </a:r>
          </a:p>
          <a:p>
            <a:pPr marL="285750" indent="-285750">
              <a:buFont typeface="Arial" panose="020B0604020202020204" pitchFamily="34" charset="0"/>
              <a:buChar char="•"/>
            </a:pPr>
            <a:r>
              <a:rPr lang="en-US" dirty="0">
                <a:solidFill>
                  <a:schemeClr val="bg2">
                    <a:lumMod val="50000"/>
                  </a:schemeClr>
                </a:solidFill>
              </a:rPr>
              <a:t>Is there a way to visualize the current state vs ideal?</a:t>
            </a:r>
          </a:p>
          <a:p>
            <a:pPr marL="285750" indent="-285750">
              <a:buFont typeface="Arial" panose="020B0604020202020204" pitchFamily="34" charset="0"/>
              <a:buChar char="•"/>
            </a:pPr>
            <a:r>
              <a:rPr lang="en-US" dirty="0">
                <a:solidFill>
                  <a:schemeClr val="bg2">
                    <a:lumMod val="50000"/>
                  </a:schemeClr>
                </a:solidFill>
              </a:rPr>
              <a:t>How do you make sure this is easy to use by Aurum’s Health &amp; Safety data management team?</a:t>
            </a:r>
          </a:p>
        </p:txBody>
      </p:sp>
    </p:spTree>
    <p:custDataLst>
      <p:tags r:id="rId1"/>
    </p:custDataLst>
    <p:extLst>
      <p:ext uri="{BB962C8B-B14F-4D97-AF65-F5344CB8AC3E}">
        <p14:creationId xmlns:p14="http://schemas.microsoft.com/office/powerpoint/2010/main" val="1052720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2D14253-A419-B445-D084-2B14E007BF24}"/>
              </a:ext>
            </a:extLst>
          </p:cNvPr>
          <p:cNvGraphicFramePr>
            <a:graphicFrameLocks noChangeAspect="1"/>
          </p:cNvGraphicFramePr>
          <p:nvPr>
            <p:custDataLst>
              <p:tags r:id="rId1"/>
            </p:custDataLst>
            <p:extLst>
              <p:ext uri="{D42A27DB-BD31-4B8C-83A1-F6EECF244321}">
                <p14:modId xmlns:p14="http://schemas.microsoft.com/office/powerpoint/2010/main" val="11163817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33" imgH="336" progId="TCLayout.ActiveDocument.1">
                  <p:embed/>
                </p:oleObj>
              </mc:Choice>
              <mc:Fallback>
                <p:oleObj name="think-cell Slide" r:id="rId3" imgW="333" imgH="336" progId="TCLayout.ActiveDocument.1">
                  <p:embed/>
                  <p:pic>
                    <p:nvPicPr>
                      <p:cNvPr id="5" name="Object 4" hidden="1">
                        <a:extLst>
                          <a:ext uri="{FF2B5EF4-FFF2-40B4-BE49-F238E27FC236}">
                            <a16:creationId xmlns:a16="http://schemas.microsoft.com/office/drawing/2014/main" id="{D2D14253-A419-B445-D084-2B14E007BF2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970215C-6C21-5D4F-FF5C-75DDB7C094B4}"/>
              </a:ext>
            </a:extLst>
          </p:cNvPr>
          <p:cNvSpPr>
            <a:spLocks noGrp="1"/>
          </p:cNvSpPr>
          <p:nvPr>
            <p:ph type="title"/>
          </p:nvPr>
        </p:nvSpPr>
        <p:spPr/>
        <p:txBody>
          <a:bodyPr vert="horz"/>
          <a:lstStyle/>
          <a:p>
            <a:r>
              <a:rPr lang="en-US" b="1" dirty="0"/>
              <a:t>Appendix: Key analyses</a:t>
            </a:r>
          </a:p>
        </p:txBody>
      </p:sp>
      <p:sp>
        <p:nvSpPr>
          <p:cNvPr id="14" name="TextBox 13">
            <a:extLst>
              <a:ext uri="{FF2B5EF4-FFF2-40B4-BE49-F238E27FC236}">
                <a16:creationId xmlns:a16="http://schemas.microsoft.com/office/drawing/2014/main" id="{30B15BD5-B55C-17CB-F8BF-484C88558885}"/>
              </a:ext>
            </a:extLst>
          </p:cNvPr>
          <p:cNvSpPr txBox="1"/>
          <p:nvPr/>
        </p:nvSpPr>
        <p:spPr>
          <a:xfrm>
            <a:off x="838200" y="2696756"/>
            <a:ext cx="5715000" cy="1200329"/>
          </a:xfrm>
          <a:prstGeom prst="rect">
            <a:avLst/>
          </a:prstGeom>
          <a:noFill/>
        </p:spPr>
        <p:txBody>
          <a:bodyPr wrap="square" rtlCol="0" anchor="ctr">
            <a:spAutoFit/>
          </a:bodyPr>
          <a:lstStyle/>
          <a:p>
            <a:r>
              <a:rPr lang="en-US"/>
              <a:t>Any other key learnings you’d like to share with the audience, or on which you may expect questions, but may not be absolutely necessary to make the main points in the prior pages</a:t>
            </a:r>
          </a:p>
        </p:txBody>
      </p:sp>
    </p:spTree>
    <p:extLst>
      <p:ext uri="{BB962C8B-B14F-4D97-AF65-F5344CB8AC3E}">
        <p14:creationId xmlns:p14="http://schemas.microsoft.com/office/powerpoint/2010/main" val="2268141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F5132-89F6-183B-CBB6-A7F36D0D26B8}"/>
              </a:ext>
            </a:extLst>
          </p:cNvPr>
          <p:cNvSpPr>
            <a:spLocks noGrp="1"/>
          </p:cNvSpPr>
          <p:nvPr>
            <p:ph type="title"/>
          </p:nvPr>
        </p:nvSpPr>
        <p:spPr/>
        <p:txBody>
          <a:bodyPr/>
          <a:lstStyle/>
          <a:p>
            <a:r>
              <a:rPr lang="en-US">
                <a:latin typeface="Arial"/>
                <a:cs typeface="Arial"/>
              </a:rPr>
              <a:t>Pro Tips!</a:t>
            </a:r>
            <a:endParaRPr lang="en-US"/>
          </a:p>
        </p:txBody>
      </p:sp>
      <p:sp>
        <p:nvSpPr>
          <p:cNvPr id="3" name="Text Placeholder 2">
            <a:extLst>
              <a:ext uri="{FF2B5EF4-FFF2-40B4-BE49-F238E27FC236}">
                <a16:creationId xmlns:a16="http://schemas.microsoft.com/office/drawing/2014/main" id="{62C4534B-F2F1-CC4E-885F-2F5C2FDD6259}"/>
              </a:ext>
            </a:extLst>
          </p:cNvPr>
          <p:cNvSpPr>
            <a:spLocks noGrp="1"/>
          </p:cNvSpPr>
          <p:nvPr>
            <p:ph type="body" sz="quarter" idx="10"/>
          </p:nvPr>
        </p:nvSpPr>
        <p:spPr>
          <a:xfrm>
            <a:off x="664897" y="984451"/>
            <a:ext cx="10860088" cy="5767223"/>
          </a:xfrm>
        </p:spPr>
        <p:txBody>
          <a:bodyPr vert="horz" lIns="91440" tIns="45720" rIns="91440" bIns="45720" rtlCol="0" anchor="t">
            <a:noAutofit/>
          </a:bodyPr>
          <a:lstStyle/>
          <a:p>
            <a:pPr>
              <a:spcBef>
                <a:spcPts val="600"/>
              </a:spcBef>
              <a:spcAft>
                <a:spcPts val="0"/>
              </a:spcAft>
            </a:pPr>
            <a:r>
              <a:rPr lang="en-US" sz="1400" dirty="0"/>
              <a:t>Executive Summary</a:t>
            </a:r>
          </a:p>
          <a:p>
            <a:pPr>
              <a:spcBef>
                <a:spcPts val="600"/>
              </a:spcBef>
              <a:spcAft>
                <a:spcPts val="0"/>
              </a:spcAft>
            </a:pPr>
            <a:r>
              <a:rPr lang="en-US" sz="1400" b="0" dirty="0"/>
              <a:t>Imagine this is the only slide you can present as part of the final project readout:</a:t>
            </a:r>
          </a:p>
          <a:p>
            <a:pPr marL="457200" indent="-287338">
              <a:spcBef>
                <a:spcPts val="600"/>
              </a:spcBef>
              <a:spcAft>
                <a:spcPts val="0"/>
              </a:spcAft>
              <a:buFont typeface="Arial" panose="020B0604020202020204" pitchFamily="34" charset="0"/>
              <a:buChar char="•"/>
            </a:pPr>
            <a:r>
              <a:rPr lang="en-US" sz="1400" b="0" dirty="0"/>
              <a:t>Does it capture the key points you wanted to highlight as part of the broader presentation?</a:t>
            </a:r>
          </a:p>
          <a:p>
            <a:pPr marL="457200" indent="-287338">
              <a:spcBef>
                <a:spcPts val="600"/>
              </a:spcBef>
              <a:spcAft>
                <a:spcPts val="0"/>
              </a:spcAft>
              <a:buFont typeface="Arial" panose="020B0604020202020204" pitchFamily="34" charset="0"/>
              <a:buChar char="•"/>
            </a:pPr>
            <a:r>
              <a:rPr lang="en-US" sz="1400" b="0" dirty="0"/>
              <a:t>Is it easy to ready (for different kinds of audiences) and has relevant metrics?</a:t>
            </a:r>
          </a:p>
          <a:p>
            <a:pPr>
              <a:spcBef>
                <a:spcPts val="600"/>
              </a:spcBef>
              <a:spcAft>
                <a:spcPts val="0"/>
              </a:spcAft>
            </a:pPr>
            <a:r>
              <a:rPr lang="en-US" sz="1400" dirty="0"/>
              <a:t>Model Methodology</a:t>
            </a:r>
          </a:p>
          <a:p>
            <a:pPr marL="457200" indent="-287338">
              <a:spcBef>
                <a:spcPts val="600"/>
              </a:spcBef>
              <a:spcAft>
                <a:spcPts val="0"/>
              </a:spcAft>
              <a:buFont typeface="Arial" panose="020B0604020202020204" pitchFamily="34" charset="0"/>
              <a:buChar char="•"/>
            </a:pPr>
            <a:r>
              <a:rPr lang="en-US" sz="1400" b="0" dirty="0"/>
              <a:t>Is it easy to understand both for the CEO (with a non-technical background) and the Chief Data Scientist?</a:t>
            </a:r>
          </a:p>
          <a:p>
            <a:pPr marL="457200" indent="-287338">
              <a:spcBef>
                <a:spcPts val="600"/>
              </a:spcBef>
              <a:spcAft>
                <a:spcPts val="0"/>
              </a:spcAft>
              <a:buFont typeface="Arial" panose="020B0604020202020204" pitchFamily="34" charset="0"/>
              <a:buChar char="•"/>
            </a:pPr>
            <a:r>
              <a:rPr lang="en-US" sz="1400" b="0" dirty="0"/>
              <a:t>Does it highlight the broad steps you followed while designing, developing and implementing the solution?</a:t>
            </a:r>
          </a:p>
          <a:p>
            <a:pPr marL="457200" indent="-287338">
              <a:spcBef>
                <a:spcPts val="600"/>
              </a:spcBef>
              <a:spcAft>
                <a:spcPts val="0"/>
              </a:spcAft>
              <a:buFont typeface="Arial" panose="020B0604020202020204" pitchFamily="34" charset="0"/>
              <a:buChar char="•"/>
            </a:pPr>
            <a:r>
              <a:rPr lang="en-US" sz="1400" b="0" dirty="0"/>
              <a:t>Do you need a separate slide for additional technical details?</a:t>
            </a:r>
          </a:p>
          <a:p>
            <a:pPr>
              <a:spcBef>
                <a:spcPts val="600"/>
              </a:spcBef>
              <a:spcAft>
                <a:spcPts val="0"/>
              </a:spcAft>
            </a:pPr>
            <a:r>
              <a:rPr lang="en-US" sz="1400" dirty="0"/>
              <a:t>Model Validation</a:t>
            </a:r>
          </a:p>
          <a:p>
            <a:pPr marL="457200" indent="-287338">
              <a:spcBef>
                <a:spcPts val="600"/>
              </a:spcBef>
              <a:spcAft>
                <a:spcPts val="0"/>
              </a:spcAft>
              <a:buFont typeface="Arial" panose="020B0604020202020204" pitchFamily="34" charset="0"/>
              <a:buChar char="•"/>
            </a:pPr>
            <a:r>
              <a:rPr lang="en-US" sz="1400" b="0" dirty="0"/>
              <a:t>How can you convey that the model you have is really a good model?</a:t>
            </a:r>
          </a:p>
          <a:p>
            <a:pPr marL="457200" indent="-287338">
              <a:spcBef>
                <a:spcPts val="600"/>
              </a:spcBef>
              <a:spcAft>
                <a:spcPts val="0"/>
              </a:spcAft>
              <a:buFont typeface="Arial" panose="020B0604020202020204" pitchFamily="34" charset="0"/>
              <a:buChar char="•"/>
            </a:pPr>
            <a:r>
              <a:rPr lang="en-US" sz="1400" b="0" dirty="0"/>
              <a:t>Did you follow all relevant data validation principles while assessing the model? (Train &amp; test data sets, making sure the model doesn’t overfit…)</a:t>
            </a:r>
          </a:p>
          <a:p>
            <a:pPr marL="457200" indent="-287338">
              <a:spcBef>
                <a:spcPts val="600"/>
              </a:spcBef>
              <a:spcAft>
                <a:spcPts val="0"/>
              </a:spcAft>
              <a:buFont typeface="Arial" panose="020B0604020202020204" pitchFamily="34" charset="0"/>
              <a:buChar char="•"/>
            </a:pPr>
            <a:r>
              <a:rPr lang="en-US" sz="1400" b="0" dirty="0"/>
              <a:t>Are the metrices you showcase the best one’s for this specific problem? Why or Why not?</a:t>
            </a:r>
          </a:p>
          <a:p>
            <a:pPr marL="457200" indent="-287338">
              <a:spcBef>
                <a:spcPts val="600"/>
              </a:spcBef>
              <a:spcAft>
                <a:spcPts val="0"/>
              </a:spcAft>
              <a:buFont typeface="Arial" panose="020B0604020202020204" pitchFamily="34" charset="0"/>
              <a:buChar char="•"/>
            </a:pPr>
            <a:r>
              <a:rPr lang="en-US" sz="1400" b="0" dirty="0"/>
              <a:t>Did you use the right visuals? (Too many numbers can get overwhelming if not presented using the right visuals)</a:t>
            </a:r>
          </a:p>
          <a:p>
            <a:pPr>
              <a:spcBef>
                <a:spcPts val="600"/>
              </a:spcBef>
              <a:spcAft>
                <a:spcPts val="0"/>
              </a:spcAft>
            </a:pPr>
            <a:r>
              <a:rPr lang="en-US" sz="1400" dirty="0"/>
              <a:t>General</a:t>
            </a:r>
          </a:p>
          <a:p>
            <a:pPr>
              <a:spcBef>
                <a:spcPts val="600"/>
              </a:spcBef>
              <a:spcAft>
                <a:spcPts val="0"/>
              </a:spcAft>
            </a:pPr>
            <a:r>
              <a:rPr lang="en-US" sz="1400" b="0" i="1" dirty="0"/>
              <a:t>Some questions to ask yourself while creating any slide:</a:t>
            </a:r>
          </a:p>
          <a:p>
            <a:pPr marL="457200" indent="-287338">
              <a:spcBef>
                <a:spcPts val="600"/>
              </a:spcBef>
              <a:spcAft>
                <a:spcPts val="0"/>
              </a:spcAft>
              <a:buFont typeface="Arial" panose="020B0604020202020204" pitchFamily="34" charset="0"/>
              <a:buChar char="•"/>
            </a:pPr>
            <a:r>
              <a:rPr lang="en-US" sz="1400" b="0" dirty="0"/>
              <a:t>Does this slide have a compelling title which will keep me interested to look at the details? What is the key takeaway?</a:t>
            </a:r>
          </a:p>
          <a:p>
            <a:pPr marL="457200" indent="-287338">
              <a:spcBef>
                <a:spcPts val="600"/>
              </a:spcBef>
              <a:spcAft>
                <a:spcPts val="0"/>
              </a:spcAft>
              <a:buFont typeface="Arial" panose="020B0604020202020204" pitchFamily="34" charset="0"/>
              <a:buChar char="•"/>
            </a:pPr>
            <a:r>
              <a:rPr lang="en-US" sz="1400" b="0" dirty="0"/>
              <a:t>Can I convey the same information with less text?</a:t>
            </a:r>
          </a:p>
          <a:p>
            <a:pPr marL="457200" indent="-287338">
              <a:spcBef>
                <a:spcPts val="600"/>
              </a:spcBef>
              <a:spcAft>
                <a:spcPts val="0"/>
              </a:spcAft>
              <a:buFont typeface="Arial" panose="020B0604020202020204" pitchFamily="34" charset="0"/>
              <a:buChar char="•"/>
            </a:pPr>
            <a:r>
              <a:rPr lang="en-US" sz="1400" b="0" dirty="0"/>
              <a:t>How much information is too much information? </a:t>
            </a:r>
          </a:p>
          <a:p>
            <a:pPr marL="457200" indent="-287338">
              <a:spcBef>
                <a:spcPts val="600"/>
              </a:spcBef>
              <a:spcAft>
                <a:spcPts val="0"/>
              </a:spcAft>
              <a:buFont typeface="Arial" panose="020B0604020202020204" pitchFamily="34" charset="0"/>
              <a:buChar char="•"/>
            </a:pPr>
            <a:r>
              <a:rPr lang="en-US" sz="1400" b="0" dirty="0"/>
              <a:t>Can I make the information showcased more actionable for stakeholders?</a:t>
            </a:r>
          </a:p>
        </p:txBody>
      </p:sp>
    </p:spTree>
    <p:custDataLst>
      <p:tags r:id="rId1"/>
    </p:custDataLst>
    <p:extLst>
      <p:ext uri="{BB962C8B-B14F-4D97-AF65-F5344CB8AC3E}">
        <p14:creationId xmlns:p14="http://schemas.microsoft.com/office/powerpoint/2010/main" val="37638936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qdMKb7mb"/>
  <p:tag name="ARTICULATE_DESIGN_ID_2021 BAA" val="tGVEPjQk"/>
  <p:tag name="ARTICULATE_PROJECT_OPEN" val="0"/>
  <p:tag name="THINKCELLUNDODONOTDELETE" val="0"/>
  <p:tag name="ARTICULATE_SLIDE_COUNT" val="6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2021 BAA">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1 BAA" id="{E130FCBF-971D-46F0-B806-0FC5692BFCC0}" vid="{A0A33917-B5B7-41BA-9F60-F4843AFC12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411</TotalTime>
  <Words>664</Words>
  <Application>Microsoft Office PowerPoint</Application>
  <PresentationFormat>Widescreen</PresentationFormat>
  <Paragraphs>65</Paragraphs>
  <Slides>8</Slides>
  <Notes>1</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9" baseType="lpstr">
      <vt:lpstr>AppleSymbols</vt:lpstr>
      <vt:lpstr>Arial</vt:lpstr>
      <vt:lpstr>ATT Aleck Sans</vt:lpstr>
      <vt:lpstr>Bookman Old Style</vt:lpstr>
      <vt:lpstr>Calibri</vt:lpstr>
      <vt:lpstr>Cambria Math</vt:lpstr>
      <vt:lpstr>Freestyle Script</vt:lpstr>
      <vt:lpstr>Graphik</vt:lpstr>
      <vt:lpstr>Wingdings</vt:lpstr>
      <vt:lpstr>2021 BAA</vt:lpstr>
      <vt:lpstr>think-cell Slide</vt:lpstr>
      <vt:lpstr>Aurum Mining Corporation (AMC)  Empowering the Health &amp; Safety organization</vt:lpstr>
      <vt:lpstr>Executive Summary</vt:lpstr>
      <vt:lpstr>Introducing a data-driven revolution in safety at AMC. </vt:lpstr>
      <vt:lpstr>Unraveling Hidden Risks in Mining: A Data-Driven Approach</vt:lpstr>
      <vt:lpstr>Proving this works Model validation</vt:lpstr>
      <vt:lpstr>Business Value and Integration</vt:lpstr>
      <vt:lpstr>Appendix: Key analyses</vt:lpstr>
      <vt:lpstr>Pro Tips!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Gupta, Ankur</dc:creator>
  <cp:lastModifiedBy>Anirban Dey</cp:lastModifiedBy>
  <cp:revision>9</cp:revision>
  <dcterms:created xsi:type="dcterms:W3CDTF">2022-08-08T13:37:03Z</dcterms:created>
  <dcterms:modified xsi:type="dcterms:W3CDTF">2023-07-29T14:00:52Z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780E3EE4-6A46-412A-A8EB-4F79E9E1B346</vt:lpwstr>
  </property>
  <property fmtid="{D5CDD505-2E9C-101B-9397-08002B2CF9AE}" pid="3" name="ArticulatePath">
    <vt:lpwstr>https://wwt-my.sharepoint.com/personal/guptaan_wwt_com/Documents/DS Capstone</vt:lpwstr>
  </property>
</Properties>
</file>